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6"/>
  </p:sldMasterIdLst>
  <p:notesMasterIdLst>
    <p:notesMasterId r:id="rId19"/>
  </p:notesMasterIdLst>
  <p:handoutMasterIdLst>
    <p:handoutMasterId r:id="rId20"/>
  </p:handoutMasterIdLst>
  <p:sldIdLst>
    <p:sldId id="259" r:id="rId7"/>
    <p:sldId id="260" r:id="rId8"/>
    <p:sldId id="258" r:id="rId9"/>
    <p:sldId id="269" r:id="rId10"/>
    <p:sldId id="273" r:id="rId11"/>
    <p:sldId id="261" r:id="rId12"/>
    <p:sldId id="274" r:id="rId13"/>
    <p:sldId id="266" r:id="rId14"/>
    <p:sldId id="267" r:id="rId15"/>
    <p:sldId id="268" r:id="rId16"/>
    <p:sldId id="270" r:id="rId17"/>
    <p:sldId id="262" r:id="rId1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7EBB"/>
    <a:srgbClr val="007FC2"/>
    <a:srgbClr val="FBBC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8" autoAdjust="0"/>
    <p:restoredTop sz="94628" autoAdjust="0"/>
  </p:normalViewPr>
  <p:slideViewPr>
    <p:cSldViewPr snapToGrid="0" snapToObjects="1">
      <p:cViewPr varScale="1">
        <p:scale>
          <a:sx n="113" d="100"/>
          <a:sy n="113" d="100"/>
        </p:scale>
        <p:origin x="480" y="6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114" d="100"/>
          <a:sy n="114" d="100"/>
        </p:scale>
        <p:origin x="41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B17160-1089-44B0-AD2C-CBD0F671A42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289B12-5537-4AB3-B192-AC8DFF4CCA56}">
      <dgm:prSet phldrT="[Text]" custT="1"/>
      <dgm:spPr>
        <a:xfrm>
          <a:off x="2297258" y="1506192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gm:t>
    </dgm:pt>
    <dgm:pt modelId="{7F5C4822-EED4-4200-B461-CA1A98FF1C1B}" type="parTrans" cxnId="{2A1182D5-3662-4A0B-A93F-AD70936A13AE}">
      <dgm:prSet/>
      <dgm:spPr>
        <a:xfrm>
          <a:off x="2654300" y="1291386"/>
          <a:ext cx="9144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C6D79E4E-E37D-4FB1-B573-235C0D089A58}" type="sibTrans" cxnId="{2A1182D5-3662-4A0B-A93F-AD70936A13AE}">
      <dgm:prSet/>
      <dgm:spPr/>
      <dgm:t>
        <a:bodyPr/>
        <a:lstStyle/>
        <a:p>
          <a:endParaRPr lang="en-US"/>
        </a:p>
      </dgm:t>
    </dgm:pt>
    <dgm:pt modelId="{F3240162-2750-4DD5-A569-BB695E3A9735}">
      <dgm:prSet phldrT="[Text]" custT="1"/>
      <dgm:spPr>
        <a:xfrm>
          <a:off x="177366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gm:t>
    </dgm:pt>
    <dgm:pt modelId="{4694B6B8-C19C-43BC-88C6-8DB5F31A05C1}" type="parTrans" cxnId="{32090938-DE22-4864-B904-AB4E7369EE63}">
      <dgm:prSet/>
      <dgm:spPr>
        <a:xfrm>
          <a:off x="217642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0E13C55-C8D3-4A56-8B84-C2D78DBB5716}" type="sibTrans" cxnId="{32090938-DE22-4864-B904-AB4E7369EE63}">
      <dgm:prSet/>
      <dgm:spPr/>
      <dgm:t>
        <a:bodyPr/>
        <a:lstStyle/>
        <a:p>
          <a:endParaRPr lang="en-US"/>
        </a:p>
      </dgm:t>
    </dgm:pt>
    <dgm:pt modelId="{713E5A6E-D8B2-4567-8311-C4359EFE45FD}">
      <dgm:prSet/>
      <dgm:spPr>
        <a:xfrm>
          <a:off x="72648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gm:t>
    </dgm:pt>
    <dgm:pt modelId="{9367E76D-B184-491C-A1B7-E128F391C4BC}" type="parTrans" cxnId="{4C90321F-685C-4E94-B0B4-F38AC29EC590}">
      <dgm:prSet/>
      <dgm:spPr>
        <a:xfrm>
          <a:off x="112924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64EFDA5-FC8C-4A58-8634-A8DB31DB1C69}" type="sibTrans" cxnId="{4C90321F-685C-4E94-B0B4-F38AC29EC590}">
      <dgm:prSet/>
      <dgm:spPr/>
      <dgm:t>
        <a:bodyPr/>
        <a:lstStyle/>
        <a:p>
          <a:endParaRPr lang="en-US"/>
        </a:p>
      </dgm:t>
    </dgm:pt>
    <dgm:pt modelId="{B11B8A16-1BDE-430D-8D79-C82EC8E90954}">
      <dgm:prSet/>
      <dgm:spPr>
        <a:xfrm>
          <a:off x="2820848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gm:t>
    </dgm:pt>
    <dgm:pt modelId="{25BFED5D-5CDE-480A-93D3-1C97B65EF07E}" type="parTrans" cxnId="{08D56D2F-EB86-45D5-9B93-A4645BA482D9}">
      <dgm:prSet/>
      <dgm:spPr>
        <a:xfrm>
          <a:off x="270001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275A4A0-46B2-48F7-82B1-650A63481859}" type="sibTrans" cxnId="{08D56D2F-EB86-45D5-9B93-A4645BA482D9}">
      <dgm:prSet/>
      <dgm:spPr/>
      <dgm:t>
        <a:bodyPr/>
        <a:lstStyle/>
        <a:p>
          <a:endParaRPr lang="en-US"/>
        </a:p>
      </dgm:t>
    </dgm:pt>
    <dgm:pt modelId="{395F7C8F-577D-457F-86CF-B7DBA71A0B4E}" type="asst">
      <dgm:prSet/>
      <dgm:spPr>
        <a:xfrm>
          <a:off x="3868029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gm:t>
    </dgm:pt>
    <dgm:pt modelId="{3D04E313-7D71-4EA2-80DA-D325282C2B37}" type="parTrans" cxnId="{032D0CFC-B36F-44C6-A30F-64C7F76F1DA5}">
      <dgm:prSet/>
      <dgm:spPr>
        <a:xfrm>
          <a:off x="270001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D2F1B74F-CECD-4ACB-85A9-ADB356188BFE}" type="sibTrans" cxnId="{032D0CFC-B36F-44C6-A30F-64C7F76F1DA5}">
      <dgm:prSet/>
      <dgm:spPr/>
      <dgm:t>
        <a:bodyPr/>
        <a:lstStyle/>
        <a:p>
          <a:endParaRPr lang="en-US"/>
        </a:p>
      </dgm:t>
    </dgm:pt>
    <dgm:pt modelId="{5B5B940D-740E-4CC4-AAA8-87AF3BF38938}">
      <dgm:prSet/>
      <dgm:spPr>
        <a:xfrm>
          <a:off x="2297258" y="754370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gm:t>
    </dgm:pt>
    <dgm:pt modelId="{96F624F0-1301-46EA-B0E4-E5EC9F87481D}" type="parTrans" cxnId="{111F15C0-A81D-431B-A4F9-7A4D6BA3CB4E}">
      <dgm:prSet/>
      <dgm:spPr>
        <a:xfrm>
          <a:off x="2654300" y="539564"/>
          <a:ext cx="91440" cy="214806"/>
        </a:xfr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CB3404B-5427-4F4E-9B3C-ACCF1DB989FB}" type="sibTrans" cxnId="{111F15C0-A81D-431B-A4F9-7A4D6BA3CB4E}">
      <dgm:prSet/>
      <dgm:spPr/>
      <dgm:t>
        <a:bodyPr/>
        <a:lstStyle/>
        <a:p>
          <a:endParaRPr lang="en-US"/>
        </a:p>
      </dgm:t>
    </dgm:pt>
    <dgm:pt modelId="{7EA2D4C9-FE2A-4327-B6E0-0899B9E17408}">
      <dgm:prSet/>
      <dgm:spPr>
        <a:xfrm>
          <a:off x="2297258" y="2548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gm:t>
    </dgm:pt>
    <dgm:pt modelId="{B81CC009-92A1-4051-8CE5-4215E6A33243}" type="parTrans" cxnId="{0A03444D-1668-4459-A14F-F59147F06050}">
      <dgm:prSet/>
      <dgm:spPr/>
      <dgm:t>
        <a:bodyPr/>
        <a:lstStyle/>
        <a:p>
          <a:endParaRPr lang="en-US"/>
        </a:p>
      </dgm:t>
    </dgm:pt>
    <dgm:pt modelId="{3AA405CB-5B38-457D-B4D9-0AAF5C715603}" type="sibTrans" cxnId="{0A03444D-1668-4459-A14F-F59147F06050}">
      <dgm:prSet/>
      <dgm:spPr/>
      <dgm:t>
        <a:bodyPr/>
        <a:lstStyle/>
        <a:p>
          <a:endParaRPr lang="en-US"/>
        </a:p>
      </dgm:t>
    </dgm:pt>
    <dgm:pt modelId="{984716D2-9AE6-4874-BE95-B56A4C54335B}">
      <dgm:prSet/>
      <dgm:spPr>
        <a:xfrm>
          <a:off x="2297258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gm:t>
    </dgm:pt>
    <dgm:pt modelId="{D5917C51-D90B-4A30-877C-62EF78870667}" type="parTrans" cxnId="{70DB0BF7-A45F-48A0-8D0A-31E953EA032A}">
      <dgm:prSet/>
      <dgm:spPr>
        <a:xfrm>
          <a:off x="217642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236F293-2954-466A-B87C-A11E7F81D10C}" type="sibTrans" cxnId="{70DB0BF7-A45F-48A0-8D0A-31E953EA032A}">
      <dgm:prSet/>
      <dgm:spPr/>
      <dgm:t>
        <a:bodyPr/>
        <a:lstStyle/>
        <a:p>
          <a:endParaRPr lang="en-US"/>
        </a:p>
      </dgm:t>
    </dgm:pt>
    <dgm:pt modelId="{1843F5A4-EA5D-4452-B274-08AFB02A6E39}">
      <dgm:prSet/>
      <dgm:spPr>
        <a:xfrm>
          <a:off x="1250077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gm:t>
    </dgm:pt>
    <dgm:pt modelId="{ABD17200-1521-4DC3-A2D8-D91511EDF854}" type="parTrans" cxnId="{88B20947-C4CF-4DBB-AA1B-E149EB142E6D}">
      <dgm:prSet/>
      <dgm:spPr>
        <a:xfrm>
          <a:off x="165283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4A2A299-F2DF-4A27-A114-33CBDC682ABC}" type="sibTrans" cxnId="{88B20947-C4CF-4DBB-AA1B-E149EB142E6D}">
      <dgm:prSet/>
      <dgm:spPr/>
      <dgm:t>
        <a:bodyPr/>
        <a:lstStyle/>
        <a:p>
          <a:endParaRPr lang="en-US"/>
        </a:p>
      </dgm:t>
    </dgm:pt>
    <dgm:pt modelId="{2A16C17B-5AAE-4466-850C-3EE19BEE185A}" type="pres">
      <dgm:prSet presAssocID="{67B17160-1089-44B0-AD2C-CBD0F671A42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CB3FEF2-F1C2-4FAE-8056-94898C627955}" type="pres">
      <dgm:prSet presAssocID="{67B17160-1089-44B0-AD2C-CBD0F671A422}" presName="hierFlow" presStyleCnt="0"/>
      <dgm:spPr/>
    </dgm:pt>
    <dgm:pt modelId="{5FF3C878-8A9F-4876-A6AD-01EB9A9281BF}" type="pres">
      <dgm:prSet presAssocID="{67B17160-1089-44B0-AD2C-CBD0F671A42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4CDBEC1-1CBC-481E-92B1-9B90ECED2EAB}" type="pres">
      <dgm:prSet presAssocID="{7EA2D4C9-FE2A-4327-B6E0-0899B9E17408}" presName="Name14" presStyleCnt="0"/>
      <dgm:spPr/>
    </dgm:pt>
    <dgm:pt modelId="{99444826-AF9D-4B3A-B3BC-DA4769C064EA}" type="pres">
      <dgm:prSet presAssocID="{7EA2D4C9-FE2A-4327-B6E0-0899B9E17408}" presName="level1Shape" presStyleLbl="node0" presStyleIdx="0" presStyleCnt="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A0DC1C24-0879-4CA5-AA3E-0A87D5A81FF3}" type="pres">
      <dgm:prSet presAssocID="{7EA2D4C9-FE2A-4327-B6E0-0899B9E17408}" presName="hierChild2" presStyleCnt="0"/>
      <dgm:spPr/>
    </dgm:pt>
    <dgm:pt modelId="{AE4AFD0C-A723-43E6-AD3E-DF6B46609974}" type="pres">
      <dgm:prSet presAssocID="{96F624F0-1301-46EA-B0E4-E5EC9F87481D}" presName="Name19" presStyleLbl="parChTrans1D2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5D2CB22E-6BAA-47A0-9E04-8FA8C5F11405}" type="pres">
      <dgm:prSet presAssocID="{5B5B940D-740E-4CC4-AAA8-87AF3BF38938}" presName="Name21" presStyleCnt="0"/>
      <dgm:spPr/>
    </dgm:pt>
    <dgm:pt modelId="{F6173626-1C74-4802-88F5-0B978F6EA829}" type="pres">
      <dgm:prSet presAssocID="{5B5B940D-740E-4CC4-AAA8-87AF3BF38938}" presName="level2Shape" presStyleLbl="node2" presStyleIdx="0" presStyleCnt="1"/>
      <dgm:spPr>
        <a:prstGeom prst="roundRect">
          <a:avLst>
            <a:gd name="adj" fmla="val 10000"/>
          </a:avLst>
        </a:prstGeom>
      </dgm:spPr>
    </dgm:pt>
    <dgm:pt modelId="{E0948402-104E-4C8C-9250-E25E6409F439}" type="pres">
      <dgm:prSet presAssocID="{5B5B940D-740E-4CC4-AAA8-87AF3BF38938}" presName="hierChild3" presStyleCnt="0"/>
      <dgm:spPr/>
    </dgm:pt>
    <dgm:pt modelId="{19BDB779-B967-49D8-AF67-13B33A55563B}" type="pres">
      <dgm:prSet presAssocID="{7F5C4822-EED4-4200-B461-CA1A98FF1C1B}" presName="Name19" presStyleLbl="parChTrans1D3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8A9D9B4E-4491-4173-A3FC-E7CB99C98087}" type="pres">
      <dgm:prSet presAssocID="{CC289B12-5537-4AB3-B192-AC8DFF4CCA56}" presName="Name21" presStyleCnt="0"/>
      <dgm:spPr/>
    </dgm:pt>
    <dgm:pt modelId="{D12D48A5-38BC-4475-8F25-BB822A8DC3AB}" type="pres">
      <dgm:prSet presAssocID="{CC289B12-5537-4AB3-B192-AC8DFF4CCA56}" presName="level2Shape" presStyleLbl="node3" presStyleIdx="0" presStyleCnt="1"/>
      <dgm:spPr>
        <a:prstGeom prst="roundRect">
          <a:avLst>
            <a:gd name="adj" fmla="val 10000"/>
          </a:avLst>
        </a:prstGeom>
      </dgm:spPr>
    </dgm:pt>
    <dgm:pt modelId="{511224B2-40D7-4BCA-8142-8E474DA624E6}" type="pres">
      <dgm:prSet presAssocID="{CC289B12-5537-4AB3-B192-AC8DFF4CCA56}" presName="hierChild3" presStyleCnt="0"/>
      <dgm:spPr/>
    </dgm:pt>
    <dgm:pt modelId="{0881D395-AD31-47AF-8525-64214FC78EFB}" type="pres">
      <dgm:prSet presAssocID="{9367E76D-B184-491C-A1B7-E128F391C4BC}" presName="Name19" presStyleLbl="parChTrans1D4" presStyleIdx="0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E15C4875-8A88-4292-B683-5684EDAA6A51}" type="pres">
      <dgm:prSet presAssocID="{713E5A6E-D8B2-4567-8311-C4359EFE45FD}" presName="Name21" presStyleCnt="0"/>
      <dgm:spPr/>
    </dgm:pt>
    <dgm:pt modelId="{07AE76BC-00CE-4F55-A159-CFBB9BDA8736}" type="pres">
      <dgm:prSet presAssocID="{713E5A6E-D8B2-4567-8311-C4359EFE45FD}" presName="level2Shape" presStyleLbl="node4" presStyleIdx="0" presStyleCnt="5"/>
      <dgm:spPr>
        <a:prstGeom prst="roundRect">
          <a:avLst>
            <a:gd name="adj" fmla="val 10000"/>
          </a:avLst>
        </a:prstGeom>
      </dgm:spPr>
    </dgm:pt>
    <dgm:pt modelId="{4558AFB8-2813-4146-9395-A2ED7EAC9EE7}" type="pres">
      <dgm:prSet presAssocID="{713E5A6E-D8B2-4567-8311-C4359EFE45FD}" presName="hierChild3" presStyleCnt="0"/>
      <dgm:spPr/>
    </dgm:pt>
    <dgm:pt modelId="{A3127C32-C818-4049-A26C-A19E8826E047}" type="pres">
      <dgm:prSet presAssocID="{4694B6B8-C19C-43BC-88C6-8DB5F31A05C1}" presName="Name19" presStyleLbl="parChTrans1D4" presStyleIdx="1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7715845A-3E71-40C2-8834-E5960D2F55F6}" type="pres">
      <dgm:prSet presAssocID="{F3240162-2750-4DD5-A569-BB695E3A9735}" presName="Name21" presStyleCnt="0"/>
      <dgm:spPr/>
    </dgm:pt>
    <dgm:pt modelId="{402C0F64-5027-484C-8FD1-A4B12611ABF6}" type="pres">
      <dgm:prSet presAssocID="{F3240162-2750-4DD5-A569-BB695E3A9735}" presName="level2Shape" presStyleLbl="node4" presStyleIdx="1" presStyleCnt="5"/>
      <dgm:spPr>
        <a:prstGeom prst="roundRect">
          <a:avLst>
            <a:gd name="adj" fmla="val 10000"/>
          </a:avLst>
        </a:prstGeom>
      </dgm:spPr>
    </dgm:pt>
    <dgm:pt modelId="{0D0A3F80-752B-471E-B73C-92B30A795DB8}" type="pres">
      <dgm:prSet presAssocID="{F3240162-2750-4DD5-A569-BB695E3A9735}" presName="hierChild3" presStyleCnt="0"/>
      <dgm:spPr/>
    </dgm:pt>
    <dgm:pt modelId="{D227BB0E-8424-466C-A99E-1EF2BA4B9225}" type="pres">
      <dgm:prSet presAssocID="{ABD17200-1521-4DC3-A2D8-D91511EDF854}" presName="Name19" presStyleLbl="parChTrans1D4" presStyleIdx="2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C6A43393-354C-4BE2-8732-2E249D6EEB5F}" type="pres">
      <dgm:prSet presAssocID="{1843F5A4-EA5D-4452-B274-08AFB02A6E39}" presName="Name21" presStyleCnt="0"/>
      <dgm:spPr/>
    </dgm:pt>
    <dgm:pt modelId="{A26E1E9B-6FE7-43DB-B1BD-3DD2F684719B}" type="pres">
      <dgm:prSet presAssocID="{1843F5A4-EA5D-4452-B274-08AFB02A6E39}" presName="level2Shape" presStyleLbl="node4" presStyleIdx="2" presStyleCnt="5"/>
      <dgm:spPr>
        <a:prstGeom prst="roundRect">
          <a:avLst>
            <a:gd name="adj" fmla="val 10000"/>
          </a:avLst>
        </a:prstGeom>
      </dgm:spPr>
    </dgm:pt>
    <dgm:pt modelId="{B5F9837C-5429-4BD7-9AF1-50A21DB05FDA}" type="pres">
      <dgm:prSet presAssocID="{1843F5A4-EA5D-4452-B274-08AFB02A6E39}" presName="hierChild3" presStyleCnt="0"/>
      <dgm:spPr/>
    </dgm:pt>
    <dgm:pt modelId="{65F38A07-8FB5-499B-8956-836FADFF604C}" type="pres">
      <dgm:prSet presAssocID="{D5917C51-D90B-4A30-877C-62EF78870667}" presName="Name19" presStyleLbl="parChTrans1D4" presStyleIdx="3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F99BF4E0-F2C9-4B47-B5D5-4A141BE4EE02}" type="pres">
      <dgm:prSet presAssocID="{984716D2-9AE6-4874-BE95-B56A4C54335B}" presName="Name21" presStyleCnt="0"/>
      <dgm:spPr/>
    </dgm:pt>
    <dgm:pt modelId="{0FE8A3B4-A0E8-43FD-85A7-128638AE9238}" type="pres">
      <dgm:prSet presAssocID="{984716D2-9AE6-4874-BE95-B56A4C54335B}" presName="level2Shape" presStyleLbl="node4" presStyleIdx="3" presStyleCnt="5"/>
      <dgm:spPr>
        <a:prstGeom prst="roundRect">
          <a:avLst>
            <a:gd name="adj" fmla="val 10000"/>
          </a:avLst>
        </a:prstGeom>
      </dgm:spPr>
    </dgm:pt>
    <dgm:pt modelId="{EBC33430-B90F-4E6F-991A-D6BD63E6068A}" type="pres">
      <dgm:prSet presAssocID="{984716D2-9AE6-4874-BE95-B56A4C54335B}" presName="hierChild3" presStyleCnt="0"/>
      <dgm:spPr/>
    </dgm:pt>
    <dgm:pt modelId="{40A98328-C68F-4B78-9610-B3CE7BA72E50}" type="pres">
      <dgm:prSet presAssocID="{25BFED5D-5CDE-480A-93D3-1C97B65EF07E}" presName="Name19" presStyleLbl="parChTrans1D4" presStyleIdx="4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56AB329D-FCE6-4D69-86AA-9A00951ED4C4}" type="pres">
      <dgm:prSet presAssocID="{B11B8A16-1BDE-430D-8D79-C82EC8E90954}" presName="Name21" presStyleCnt="0"/>
      <dgm:spPr/>
    </dgm:pt>
    <dgm:pt modelId="{825055BB-9A2A-4889-9ED2-4F2C14E7458B}" type="pres">
      <dgm:prSet presAssocID="{B11B8A16-1BDE-430D-8D79-C82EC8E90954}" presName="level2Shape" presStyleLbl="node4" presStyleIdx="4" presStyleCnt="5"/>
      <dgm:spPr>
        <a:prstGeom prst="roundRect">
          <a:avLst>
            <a:gd name="adj" fmla="val 10000"/>
          </a:avLst>
        </a:prstGeom>
      </dgm:spPr>
    </dgm:pt>
    <dgm:pt modelId="{3F7DD156-18EA-4626-B42C-50AC7EB75E1F}" type="pres">
      <dgm:prSet presAssocID="{B11B8A16-1BDE-430D-8D79-C82EC8E90954}" presName="hierChild3" presStyleCnt="0"/>
      <dgm:spPr/>
    </dgm:pt>
    <dgm:pt modelId="{678D2317-DFF3-400E-B6EA-DD6A07F1EA05}" type="pres">
      <dgm:prSet presAssocID="{3D04E313-7D71-4EA2-80DA-D325282C2B37}" presName="Name19" presStyleLbl="parChTrans1D4" presStyleIdx="5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</dgm:spPr>
    </dgm:pt>
    <dgm:pt modelId="{B6B75E5A-DBED-439A-962F-463C1EA6D91E}" type="pres">
      <dgm:prSet presAssocID="{395F7C8F-577D-457F-86CF-B7DBA71A0B4E}" presName="Name21" presStyleCnt="0"/>
      <dgm:spPr/>
    </dgm:pt>
    <dgm:pt modelId="{87AF3CC1-A9DF-433B-945B-40C8E5A111EB}" type="pres">
      <dgm:prSet presAssocID="{395F7C8F-577D-457F-86CF-B7DBA71A0B4E}" presName="level2Shape" presStyleLbl="asst3" presStyleIdx="0" presStyleCnt="1"/>
      <dgm:spPr>
        <a:prstGeom prst="roundRect">
          <a:avLst>
            <a:gd name="adj" fmla="val 10000"/>
          </a:avLst>
        </a:prstGeom>
      </dgm:spPr>
    </dgm:pt>
    <dgm:pt modelId="{CF0CC6A4-F7FA-4322-9AFC-45F4C0EDA292}" type="pres">
      <dgm:prSet presAssocID="{395F7C8F-577D-457F-86CF-B7DBA71A0B4E}" presName="hierChild3" presStyleCnt="0"/>
      <dgm:spPr/>
    </dgm:pt>
    <dgm:pt modelId="{03D0851F-065F-4E19-93E0-C2D70B7048DE}" type="pres">
      <dgm:prSet presAssocID="{67B17160-1089-44B0-AD2C-CBD0F671A422}" presName="bgShapesFlow" presStyleCnt="0"/>
      <dgm:spPr/>
    </dgm:pt>
  </dgm:ptLst>
  <dgm:cxnLst>
    <dgm:cxn modelId="{91DB6C15-52D8-42D9-B70E-AD68B690F30E}" type="presOf" srcId="{3D04E313-7D71-4EA2-80DA-D325282C2B37}" destId="{678D2317-DFF3-400E-B6EA-DD6A07F1EA05}" srcOrd="0" destOrd="0" presId="urn:microsoft.com/office/officeart/2005/8/layout/hierarchy6"/>
    <dgm:cxn modelId="{2E88D01D-900D-40CD-88EB-40F48D2D934C}" type="presOf" srcId="{D5917C51-D90B-4A30-877C-62EF78870667}" destId="{65F38A07-8FB5-499B-8956-836FADFF604C}" srcOrd="0" destOrd="0" presId="urn:microsoft.com/office/officeart/2005/8/layout/hierarchy6"/>
    <dgm:cxn modelId="{4C90321F-685C-4E94-B0B4-F38AC29EC590}" srcId="{CC289B12-5537-4AB3-B192-AC8DFF4CCA56}" destId="{713E5A6E-D8B2-4567-8311-C4359EFE45FD}" srcOrd="0" destOrd="0" parTransId="{9367E76D-B184-491C-A1B7-E128F391C4BC}" sibTransId="{664EFDA5-FC8C-4A58-8634-A8DB31DB1C69}"/>
    <dgm:cxn modelId="{A3A2B628-FE41-4775-96AF-2F4E9D62F673}" type="presOf" srcId="{7F5C4822-EED4-4200-B461-CA1A98FF1C1B}" destId="{19BDB779-B967-49D8-AF67-13B33A55563B}" srcOrd="0" destOrd="0" presId="urn:microsoft.com/office/officeart/2005/8/layout/hierarchy6"/>
    <dgm:cxn modelId="{EAE30D29-EB23-44E1-A46B-3BA82F00F5A5}" type="presOf" srcId="{B11B8A16-1BDE-430D-8D79-C82EC8E90954}" destId="{825055BB-9A2A-4889-9ED2-4F2C14E7458B}" srcOrd="0" destOrd="0" presId="urn:microsoft.com/office/officeart/2005/8/layout/hierarchy6"/>
    <dgm:cxn modelId="{08D56D2F-EB86-45D5-9B93-A4645BA482D9}" srcId="{CC289B12-5537-4AB3-B192-AC8DFF4CCA56}" destId="{B11B8A16-1BDE-430D-8D79-C82EC8E90954}" srcOrd="2" destOrd="0" parTransId="{25BFED5D-5CDE-480A-93D3-1C97B65EF07E}" sibTransId="{4275A4A0-46B2-48F7-82B1-650A63481859}"/>
    <dgm:cxn modelId="{32090938-DE22-4864-B904-AB4E7369EE63}" srcId="{CC289B12-5537-4AB3-B192-AC8DFF4CCA56}" destId="{F3240162-2750-4DD5-A569-BB695E3A9735}" srcOrd="1" destOrd="0" parTransId="{4694B6B8-C19C-43BC-88C6-8DB5F31A05C1}" sibTransId="{40E13C55-C8D3-4A56-8B84-C2D78DBB5716}"/>
    <dgm:cxn modelId="{ECA4B838-705F-48DA-A073-7C1133F5D7F3}" type="presOf" srcId="{9367E76D-B184-491C-A1B7-E128F391C4BC}" destId="{0881D395-AD31-47AF-8525-64214FC78EFB}" srcOrd="0" destOrd="0" presId="urn:microsoft.com/office/officeart/2005/8/layout/hierarchy6"/>
    <dgm:cxn modelId="{88B20947-C4CF-4DBB-AA1B-E149EB142E6D}" srcId="{F3240162-2750-4DD5-A569-BB695E3A9735}" destId="{1843F5A4-EA5D-4452-B274-08AFB02A6E39}" srcOrd="0" destOrd="0" parTransId="{ABD17200-1521-4DC3-A2D8-D91511EDF854}" sibTransId="{64A2A299-F2DF-4A27-A114-33CBDC682ABC}"/>
    <dgm:cxn modelId="{843E6F47-E87D-414C-AED1-CF4CCC72F3E6}" type="presOf" srcId="{F3240162-2750-4DD5-A569-BB695E3A9735}" destId="{402C0F64-5027-484C-8FD1-A4B12611ABF6}" srcOrd="0" destOrd="0" presId="urn:microsoft.com/office/officeart/2005/8/layout/hierarchy6"/>
    <dgm:cxn modelId="{FE5AF969-2097-44FA-8DFF-BD3139A8DAB6}" type="presOf" srcId="{7EA2D4C9-FE2A-4327-B6E0-0899B9E17408}" destId="{99444826-AF9D-4B3A-B3BC-DA4769C064EA}" srcOrd="0" destOrd="0" presId="urn:microsoft.com/office/officeart/2005/8/layout/hierarchy6"/>
    <dgm:cxn modelId="{0A03444D-1668-4459-A14F-F59147F06050}" srcId="{67B17160-1089-44B0-AD2C-CBD0F671A422}" destId="{7EA2D4C9-FE2A-4327-B6E0-0899B9E17408}" srcOrd="0" destOrd="0" parTransId="{B81CC009-92A1-4051-8CE5-4215E6A33243}" sibTransId="{3AA405CB-5B38-457D-B4D9-0AAF5C715603}"/>
    <dgm:cxn modelId="{A6CAC453-414E-4B2D-8997-57E850655916}" type="presOf" srcId="{1843F5A4-EA5D-4452-B274-08AFB02A6E39}" destId="{A26E1E9B-6FE7-43DB-B1BD-3DD2F684719B}" srcOrd="0" destOrd="0" presId="urn:microsoft.com/office/officeart/2005/8/layout/hierarchy6"/>
    <dgm:cxn modelId="{4BA45598-63D0-4CE5-A79A-07CADF0C630F}" type="presOf" srcId="{713E5A6E-D8B2-4567-8311-C4359EFE45FD}" destId="{07AE76BC-00CE-4F55-A159-CFBB9BDA8736}" srcOrd="0" destOrd="0" presId="urn:microsoft.com/office/officeart/2005/8/layout/hierarchy6"/>
    <dgm:cxn modelId="{FD13619E-E898-497F-892A-C84421867193}" type="presOf" srcId="{CC289B12-5537-4AB3-B192-AC8DFF4CCA56}" destId="{D12D48A5-38BC-4475-8F25-BB822A8DC3AB}" srcOrd="0" destOrd="0" presId="urn:microsoft.com/office/officeart/2005/8/layout/hierarchy6"/>
    <dgm:cxn modelId="{D72B209F-35D3-460A-95A2-5E1A9F87DB7F}" type="presOf" srcId="{5B5B940D-740E-4CC4-AAA8-87AF3BF38938}" destId="{F6173626-1C74-4802-88F5-0B978F6EA829}" srcOrd="0" destOrd="0" presId="urn:microsoft.com/office/officeart/2005/8/layout/hierarchy6"/>
    <dgm:cxn modelId="{50C0A8A4-BE95-4DF5-A7BA-DC86F939C8E0}" type="presOf" srcId="{984716D2-9AE6-4874-BE95-B56A4C54335B}" destId="{0FE8A3B4-A0E8-43FD-85A7-128638AE9238}" srcOrd="0" destOrd="0" presId="urn:microsoft.com/office/officeart/2005/8/layout/hierarchy6"/>
    <dgm:cxn modelId="{480D3CB1-D1EC-4E04-B44F-050DD635D6C3}" type="presOf" srcId="{ABD17200-1521-4DC3-A2D8-D91511EDF854}" destId="{D227BB0E-8424-466C-A99E-1EF2BA4B9225}" srcOrd="0" destOrd="0" presId="urn:microsoft.com/office/officeart/2005/8/layout/hierarchy6"/>
    <dgm:cxn modelId="{111F15C0-A81D-431B-A4F9-7A4D6BA3CB4E}" srcId="{7EA2D4C9-FE2A-4327-B6E0-0899B9E17408}" destId="{5B5B940D-740E-4CC4-AAA8-87AF3BF38938}" srcOrd="0" destOrd="0" parTransId="{96F624F0-1301-46EA-B0E4-E5EC9F87481D}" sibTransId="{7CB3404B-5427-4F4E-9B3C-ACCF1DB989FB}"/>
    <dgm:cxn modelId="{1821E2C8-52C0-4C00-87AB-4D8EAC516788}" type="presOf" srcId="{395F7C8F-577D-457F-86CF-B7DBA71A0B4E}" destId="{87AF3CC1-A9DF-433B-945B-40C8E5A111EB}" srcOrd="0" destOrd="0" presId="urn:microsoft.com/office/officeart/2005/8/layout/hierarchy6"/>
    <dgm:cxn modelId="{F8307CCD-63D7-4912-A9F5-4A2C21768F54}" type="presOf" srcId="{4694B6B8-C19C-43BC-88C6-8DB5F31A05C1}" destId="{A3127C32-C818-4049-A26C-A19E8826E047}" srcOrd="0" destOrd="0" presId="urn:microsoft.com/office/officeart/2005/8/layout/hierarchy6"/>
    <dgm:cxn modelId="{A92AC8CD-E68A-4144-B473-6245A0B59503}" type="presOf" srcId="{67B17160-1089-44B0-AD2C-CBD0F671A422}" destId="{2A16C17B-5AAE-4466-850C-3EE19BEE185A}" srcOrd="0" destOrd="0" presId="urn:microsoft.com/office/officeart/2005/8/layout/hierarchy6"/>
    <dgm:cxn modelId="{157C5ECF-2D54-49E1-ABC9-FFAA2726D78F}" type="presOf" srcId="{25BFED5D-5CDE-480A-93D3-1C97B65EF07E}" destId="{40A98328-C68F-4B78-9610-B3CE7BA72E50}" srcOrd="0" destOrd="0" presId="urn:microsoft.com/office/officeart/2005/8/layout/hierarchy6"/>
    <dgm:cxn modelId="{2A1182D5-3662-4A0B-A93F-AD70936A13AE}" srcId="{5B5B940D-740E-4CC4-AAA8-87AF3BF38938}" destId="{CC289B12-5537-4AB3-B192-AC8DFF4CCA56}" srcOrd="0" destOrd="0" parTransId="{7F5C4822-EED4-4200-B461-CA1A98FF1C1B}" sibTransId="{C6D79E4E-E37D-4FB1-B573-235C0D089A58}"/>
    <dgm:cxn modelId="{A10225F0-70C5-4CC1-A4FE-3423E7E64BF0}" type="presOf" srcId="{96F624F0-1301-46EA-B0E4-E5EC9F87481D}" destId="{AE4AFD0C-A723-43E6-AD3E-DF6B46609974}" srcOrd="0" destOrd="0" presId="urn:microsoft.com/office/officeart/2005/8/layout/hierarchy6"/>
    <dgm:cxn modelId="{70DB0BF7-A45F-48A0-8D0A-31E953EA032A}" srcId="{F3240162-2750-4DD5-A569-BB695E3A9735}" destId="{984716D2-9AE6-4874-BE95-B56A4C54335B}" srcOrd="1" destOrd="0" parTransId="{D5917C51-D90B-4A30-877C-62EF78870667}" sibTransId="{2236F293-2954-466A-B87C-A11E7F81D10C}"/>
    <dgm:cxn modelId="{032D0CFC-B36F-44C6-A30F-64C7F76F1DA5}" srcId="{CC289B12-5537-4AB3-B192-AC8DFF4CCA56}" destId="{395F7C8F-577D-457F-86CF-B7DBA71A0B4E}" srcOrd="3" destOrd="0" parTransId="{3D04E313-7D71-4EA2-80DA-D325282C2B37}" sibTransId="{D2F1B74F-CECD-4ACB-85A9-ADB356188BFE}"/>
    <dgm:cxn modelId="{AA7E99DB-8024-4D0A-8ABA-C35FD9017560}" type="presParOf" srcId="{2A16C17B-5AAE-4466-850C-3EE19BEE185A}" destId="{8CB3FEF2-F1C2-4FAE-8056-94898C627955}" srcOrd="0" destOrd="0" presId="urn:microsoft.com/office/officeart/2005/8/layout/hierarchy6"/>
    <dgm:cxn modelId="{E049A964-EAE2-4337-A457-980F5EE0B060}" type="presParOf" srcId="{8CB3FEF2-F1C2-4FAE-8056-94898C627955}" destId="{5FF3C878-8A9F-4876-A6AD-01EB9A9281BF}" srcOrd="0" destOrd="0" presId="urn:microsoft.com/office/officeart/2005/8/layout/hierarchy6"/>
    <dgm:cxn modelId="{805D1E5C-BA5C-4B7F-8976-1F1AAA38916B}" type="presParOf" srcId="{5FF3C878-8A9F-4876-A6AD-01EB9A9281BF}" destId="{44CDBEC1-1CBC-481E-92B1-9B90ECED2EAB}" srcOrd="0" destOrd="0" presId="urn:microsoft.com/office/officeart/2005/8/layout/hierarchy6"/>
    <dgm:cxn modelId="{95260653-1914-449F-8B49-5CD73D732154}" type="presParOf" srcId="{44CDBEC1-1CBC-481E-92B1-9B90ECED2EAB}" destId="{99444826-AF9D-4B3A-B3BC-DA4769C064EA}" srcOrd="0" destOrd="0" presId="urn:microsoft.com/office/officeart/2005/8/layout/hierarchy6"/>
    <dgm:cxn modelId="{0CF76658-8291-4CE6-92BB-81F88C30C12D}" type="presParOf" srcId="{44CDBEC1-1CBC-481E-92B1-9B90ECED2EAB}" destId="{A0DC1C24-0879-4CA5-AA3E-0A87D5A81FF3}" srcOrd="1" destOrd="0" presId="urn:microsoft.com/office/officeart/2005/8/layout/hierarchy6"/>
    <dgm:cxn modelId="{C8FADC83-C4B9-4A20-A9FE-E49CDA1687A4}" type="presParOf" srcId="{A0DC1C24-0879-4CA5-AA3E-0A87D5A81FF3}" destId="{AE4AFD0C-A723-43E6-AD3E-DF6B46609974}" srcOrd="0" destOrd="0" presId="urn:microsoft.com/office/officeart/2005/8/layout/hierarchy6"/>
    <dgm:cxn modelId="{8F3C375F-93E3-4DD5-B0E8-8BF57EDE2769}" type="presParOf" srcId="{A0DC1C24-0879-4CA5-AA3E-0A87D5A81FF3}" destId="{5D2CB22E-6BAA-47A0-9E04-8FA8C5F11405}" srcOrd="1" destOrd="0" presId="urn:microsoft.com/office/officeart/2005/8/layout/hierarchy6"/>
    <dgm:cxn modelId="{2523FFC9-C168-45FC-A0E9-BEF0826B8378}" type="presParOf" srcId="{5D2CB22E-6BAA-47A0-9E04-8FA8C5F11405}" destId="{F6173626-1C74-4802-88F5-0B978F6EA829}" srcOrd="0" destOrd="0" presId="urn:microsoft.com/office/officeart/2005/8/layout/hierarchy6"/>
    <dgm:cxn modelId="{9135D818-10C2-4690-9B60-87188E845319}" type="presParOf" srcId="{5D2CB22E-6BAA-47A0-9E04-8FA8C5F11405}" destId="{E0948402-104E-4C8C-9250-E25E6409F439}" srcOrd="1" destOrd="0" presId="urn:microsoft.com/office/officeart/2005/8/layout/hierarchy6"/>
    <dgm:cxn modelId="{EB882AAC-F4AA-48D6-9BB9-854EDF2319D3}" type="presParOf" srcId="{E0948402-104E-4C8C-9250-E25E6409F439}" destId="{19BDB779-B967-49D8-AF67-13B33A55563B}" srcOrd="0" destOrd="0" presId="urn:microsoft.com/office/officeart/2005/8/layout/hierarchy6"/>
    <dgm:cxn modelId="{58B11247-5253-4277-BBE8-32EE1AA319A1}" type="presParOf" srcId="{E0948402-104E-4C8C-9250-E25E6409F439}" destId="{8A9D9B4E-4491-4173-A3FC-E7CB99C98087}" srcOrd="1" destOrd="0" presId="urn:microsoft.com/office/officeart/2005/8/layout/hierarchy6"/>
    <dgm:cxn modelId="{0E504859-5AFB-4C18-B953-EB33AE6390BF}" type="presParOf" srcId="{8A9D9B4E-4491-4173-A3FC-E7CB99C98087}" destId="{D12D48A5-38BC-4475-8F25-BB822A8DC3AB}" srcOrd="0" destOrd="0" presId="urn:microsoft.com/office/officeart/2005/8/layout/hierarchy6"/>
    <dgm:cxn modelId="{4EB27333-E78D-45B1-9B77-A0E3017F0995}" type="presParOf" srcId="{8A9D9B4E-4491-4173-A3FC-E7CB99C98087}" destId="{511224B2-40D7-4BCA-8142-8E474DA624E6}" srcOrd="1" destOrd="0" presId="urn:microsoft.com/office/officeart/2005/8/layout/hierarchy6"/>
    <dgm:cxn modelId="{F989AE15-CF34-4D40-B390-59D6AADC7E1B}" type="presParOf" srcId="{511224B2-40D7-4BCA-8142-8E474DA624E6}" destId="{0881D395-AD31-47AF-8525-64214FC78EFB}" srcOrd="0" destOrd="0" presId="urn:microsoft.com/office/officeart/2005/8/layout/hierarchy6"/>
    <dgm:cxn modelId="{9501E147-C839-40F4-9B3D-BE3AB32A7D2C}" type="presParOf" srcId="{511224B2-40D7-4BCA-8142-8E474DA624E6}" destId="{E15C4875-8A88-4292-B683-5684EDAA6A51}" srcOrd="1" destOrd="0" presId="urn:microsoft.com/office/officeart/2005/8/layout/hierarchy6"/>
    <dgm:cxn modelId="{2DBC0C6C-A599-4831-8C8F-61CB77EDC92A}" type="presParOf" srcId="{E15C4875-8A88-4292-B683-5684EDAA6A51}" destId="{07AE76BC-00CE-4F55-A159-CFBB9BDA8736}" srcOrd="0" destOrd="0" presId="urn:microsoft.com/office/officeart/2005/8/layout/hierarchy6"/>
    <dgm:cxn modelId="{85ED8580-FF27-4C86-878F-129C1365378E}" type="presParOf" srcId="{E15C4875-8A88-4292-B683-5684EDAA6A51}" destId="{4558AFB8-2813-4146-9395-A2ED7EAC9EE7}" srcOrd="1" destOrd="0" presId="urn:microsoft.com/office/officeart/2005/8/layout/hierarchy6"/>
    <dgm:cxn modelId="{BB41A706-38E3-4C44-88EC-B0002C68C3BD}" type="presParOf" srcId="{511224B2-40D7-4BCA-8142-8E474DA624E6}" destId="{A3127C32-C818-4049-A26C-A19E8826E047}" srcOrd="2" destOrd="0" presId="urn:microsoft.com/office/officeart/2005/8/layout/hierarchy6"/>
    <dgm:cxn modelId="{3C8DED00-3E2F-45DC-A5F9-9A018401FBA1}" type="presParOf" srcId="{511224B2-40D7-4BCA-8142-8E474DA624E6}" destId="{7715845A-3E71-40C2-8834-E5960D2F55F6}" srcOrd="3" destOrd="0" presId="urn:microsoft.com/office/officeart/2005/8/layout/hierarchy6"/>
    <dgm:cxn modelId="{CE8ED2AA-20E6-41CE-8A96-4C02C02883A7}" type="presParOf" srcId="{7715845A-3E71-40C2-8834-E5960D2F55F6}" destId="{402C0F64-5027-484C-8FD1-A4B12611ABF6}" srcOrd="0" destOrd="0" presId="urn:microsoft.com/office/officeart/2005/8/layout/hierarchy6"/>
    <dgm:cxn modelId="{6083BCAC-CDA6-4840-A38E-B0EE6FFC3DF9}" type="presParOf" srcId="{7715845A-3E71-40C2-8834-E5960D2F55F6}" destId="{0D0A3F80-752B-471E-B73C-92B30A795DB8}" srcOrd="1" destOrd="0" presId="urn:microsoft.com/office/officeart/2005/8/layout/hierarchy6"/>
    <dgm:cxn modelId="{A124C8AB-8E9C-4770-B08D-5FA10710C5FB}" type="presParOf" srcId="{0D0A3F80-752B-471E-B73C-92B30A795DB8}" destId="{D227BB0E-8424-466C-A99E-1EF2BA4B9225}" srcOrd="0" destOrd="0" presId="urn:microsoft.com/office/officeart/2005/8/layout/hierarchy6"/>
    <dgm:cxn modelId="{A1F464E5-1876-4251-A897-54C22D3E1ED8}" type="presParOf" srcId="{0D0A3F80-752B-471E-B73C-92B30A795DB8}" destId="{C6A43393-354C-4BE2-8732-2E249D6EEB5F}" srcOrd="1" destOrd="0" presId="urn:microsoft.com/office/officeart/2005/8/layout/hierarchy6"/>
    <dgm:cxn modelId="{C0F7C3B3-AA12-4446-B49E-56AE1857AB5C}" type="presParOf" srcId="{C6A43393-354C-4BE2-8732-2E249D6EEB5F}" destId="{A26E1E9B-6FE7-43DB-B1BD-3DD2F684719B}" srcOrd="0" destOrd="0" presId="urn:microsoft.com/office/officeart/2005/8/layout/hierarchy6"/>
    <dgm:cxn modelId="{A2F5C1E3-3F2F-4B6E-871A-ADE8CD4E2781}" type="presParOf" srcId="{C6A43393-354C-4BE2-8732-2E249D6EEB5F}" destId="{B5F9837C-5429-4BD7-9AF1-50A21DB05FDA}" srcOrd="1" destOrd="0" presId="urn:microsoft.com/office/officeart/2005/8/layout/hierarchy6"/>
    <dgm:cxn modelId="{1D63FFE9-6F27-4D71-8944-66DCF1028119}" type="presParOf" srcId="{0D0A3F80-752B-471E-B73C-92B30A795DB8}" destId="{65F38A07-8FB5-499B-8956-836FADFF604C}" srcOrd="2" destOrd="0" presId="urn:microsoft.com/office/officeart/2005/8/layout/hierarchy6"/>
    <dgm:cxn modelId="{3A8FE61B-B5A1-4E1B-8D08-36A1819B1A5E}" type="presParOf" srcId="{0D0A3F80-752B-471E-B73C-92B30A795DB8}" destId="{F99BF4E0-F2C9-4B47-B5D5-4A141BE4EE02}" srcOrd="3" destOrd="0" presId="urn:microsoft.com/office/officeart/2005/8/layout/hierarchy6"/>
    <dgm:cxn modelId="{F7EA50EB-5A3D-47E2-BEE4-5B91A2DA6652}" type="presParOf" srcId="{F99BF4E0-F2C9-4B47-B5D5-4A141BE4EE02}" destId="{0FE8A3B4-A0E8-43FD-85A7-128638AE9238}" srcOrd="0" destOrd="0" presId="urn:microsoft.com/office/officeart/2005/8/layout/hierarchy6"/>
    <dgm:cxn modelId="{E7B020DE-5D40-44C5-92EE-35412335A58E}" type="presParOf" srcId="{F99BF4E0-F2C9-4B47-B5D5-4A141BE4EE02}" destId="{EBC33430-B90F-4E6F-991A-D6BD63E6068A}" srcOrd="1" destOrd="0" presId="urn:microsoft.com/office/officeart/2005/8/layout/hierarchy6"/>
    <dgm:cxn modelId="{1C27FC95-D933-4390-BDE6-C762C84679D9}" type="presParOf" srcId="{511224B2-40D7-4BCA-8142-8E474DA624E6}" destId="{40A98328-C68F-4B78-9610-B3CE7BA72E50}" srcOrd="4" destOrd="0" presId="urn:microsoft.com/office/officeart/2005/8/layout/hierarchy6"/>
    <dgm:cxn modelId="{43BAF23B-76B3-40A7-AF72-8AB2778923DD}" type="presParOf" srcId="{511224B2-40D7-4BCA-8142-8E474DA624E6}" destId="{56AB329D-FCE6-4D69-86AA-9A00951ED4C4}" srcOrd="5" destOrd="0" presId="urn:microsoft.com/office/officeart/2005/8/layout/hierarchy6"/>
    <dgm:cxn modelId="{4B5BB484-9B7C-4AD0-9042-FFF6A61D9FDA}" type="presParOf" srcId="{56AB329D-FCE6-4D69-86AA-9A00951ED4C4}" destId="{825055BB-9A2A-4889-9ED2-4F2C14E7458B}" srcOrd="0" destOrd="0" presId="urn:microsoft.com/office/officeart/2005/8/layout/hierarchy6"/>
    <dgm:cxn modelId="{C7FD020D-82CB-4EFD-B178-30777375E836}" type="presParOf" srcId="{56AB329D-FCE6-4D69-86AA-9A00951ED4C4}" destId="{3F7DD156-18EA-4626-B42C-50AC7EB75E1F}" srcOrd="1" destOrd="0" presId="urn:microsoft.com/office/officeart/2005/8/layout/hierarchy6"/>
    <dgm:cxn modelId="{04529839-52E0-4EDD-A58D-F37A3A947B09}" type="presParOf" srcId="{511224B2-40D7-4BCA-8142-8E474DA624E6}" destId="{678D2317-DFF3-400E-B6EA-DD6A07F1EA05}" srcOrd="6" destOrd="0" presId="urn:microsoft.com/office/officeart/2005/8/layout/hierarchy6"/>
    <dgm:cxn modelId="{A6FAA6B1-DCAF-4423-A33B-BD0490F104B8}" type="presParOf" srcId="{511224B2-40D7-4BCA-8142-8E474DA624E6}" destId="{B6B75E5A-DBED-439A-962F-463C1EA6D91E}" srcOrd="7" destOrd="0" presId="urn:microsoft.com/office/officeart/2005/8/layout/hierarchy6"/>
    <dgm:cxn modelId="{DF6FA0FF-2513-46BB-8A4A-128E8FBBF24A}" type="presParOf" srcId="{B6B75E5A-DBED-439A-962F-463C1EA6D91E}" destId="{87AF3CC1-A9DF-433B-945B-40C8E5A111EB}" srcOrd="0" destOrd="0" presId="urn:microsoft.com/office/officeart/2005/8/layout/hierarchy6"/>
    <dgm:cxn modelId="{FDC1E4C2-4E7A-4053-8C57-10CF3E43EAD5}" type="presParOf" srcId="{B6B75E5A-DBED-439A-962F-463C1EA6D91E}" destId="{CF0CC6A4-F7FA-4322-9AFC-45F4C0EDA292}" srcOrd="1" destOrd="0" presId="urn:microsoft.com/office/officeart/2005/8/layout/hierarchy6"/>
    <dgm:cxn modelId="{9BEF6D5A-E62C-4B54-9FC2-0BBF29D5B735}" type="presParOf" srcId="{2A16C17B-5AAE-4466-850C-3EE19BEE185A}" destId="{03D0851F-065F-4E19-93E0-C2D70B7048D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7B17160-1089-44B0-AD2C-CBD0F671A42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289B12-5537-4AB3-B192-AC8DFF4CCA56}">
      <dgm:prSet phldrT="[Text]" custT="1"/>
      <dgm:spPr>
        <a:xfrm>
          <a:off x="2297258" y="1506192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gm:t>
    </dgm:pt>
    <dgm:pt modelId="{7F5C4822-EED4-4200-B461-CA1A98FF1C1B}" type="parTrans" cxnId="{2A1182D5-3662-4A0B-A93F-AD70936A13AE}">
      <dgm:prSet/>
      <dgm:spPr>
        <a:xfrm>
          <a:off x="2654300" y="1291386"/>
          <a:ext cx="9144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C6D79E4E-E37D-4FB1-B573-235C0D089A58}" type="sibTrans" cxnId="{2A1182D5-3662-4A0B-A93F-AD70936A13AE}">
      <dgm:prSet/>
      <dgm:spPr/>
      <dgm:t>
        <a:bodyPr/>
        <a:lstStyle/>
        <a:p>
          <a:endParaRPr lang="en-US"/>
        </a:p>
      </dgm:t>
    </dgm:pt>
    <dgm:pt modelId="{F3240162-2750-4DD5-A569-BB695E3A9735}">
      <dgm:prSet phldrT="[Text]" custT="1"/>
      <dgm:spPr>
        <a:xfrm>
          <a:off x="177366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gm:t>
    </dgm:pt>
    <dgm:pt modelId="{4694B6B8-C19C-43BC-88C6-8DB5F31A05C1}" type="parTrans" cxnId="{32090938-DE22-4864-B904-AB4E7369EE63}">
      <dgm:prSet/>
      <dgm:spPr>
        <a:xfrm>
          <a:off x="217642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0E13C55-C8D3-4A56-8B84-C2D78DBB5716}" type="sibTrans" cxnId="{32090938-DE22-4864-B904-AB4E7369EE63}">
      <dgm:prSet/>
      <dgm:spPr/>
      <dgm:t>
        <a:bodyPr/>
        <a:lstStyle/>
        <a:p>
          <a:endParaRPr lang="en-US"/>
        </a:p>
      </dgm:t>
    </dgm:pt>
    <dgm:pt modelId="{713E5A6E-D8B2-4567-8311-C4359EFE45FD}">
      <dgm:prSet/>
      <dgm:spPr>
        <a:xfrm>
          <a:off x="72648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gm:t>
    </dgm:pt>
    <dgm:pt modelId="{9367E76D-B184-491C-A1B7-E128F391C4BC}" type="parTrans" cxnId="{4C90321F-685C-4E94-B0B4-F38AC29EC590}">
      <dgm:prSet/>
      <dgm:spPr>
        <a:xfrm>
          <a:off x="112924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64EFDA5-FC8C-4A58-8634-A8DB31DB1C69}" type="sibTrans" cxnId="{4C90321F-685C-4E94-B0B4-F38AC29EC590}">
      <dgm:prSet/>
      <dgm:spPr/>
      <dgm:t>
        <a:bodyPr/>
        <a:lstStyle/>
        <a:p>
          <a:endParaRPr lang="en-US"/>
        </a:p>
      </dgm:t>
    </dgm:pt>
    <dgm:pt modelId="{B11B8A16-1BDE-430D-8D79-C82EC8E90954}">
      <dgm:prSet/>
      <dgm:spPr>
        <a:xfrm>
          <a:off x="2820848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gm:t>
    </dgm:pt>
    <dgm:pt modelId="{25BFED5D-5CDE-480A-93D3-1C97B65EF07E}" type="parTrans" cxnId="{08D56D2F-EB86-45D5-9B93-A4645BA482D9}">
      <dgm:prSet/>
      <dgm:spPr>
        <a:xfrm>
          <a:off x="270001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275A4A0-46B2-48F7-82B1-650A63481859}" type="sibTrans" cxnId="{08D56D2F-EB86-45D5-9B93-A4645BA482D9}">
      <dgm:prSet/>
      <dgm:spPr/>
      <dgm:t>
        <a:bodyPr/>
        <a:lstStyle/>
        <a:p>
          <a:endParaRPr lang="en-US"/>
        </a:p>
      </dgm:t>
    </dgm:pt>
    <dgm:pt modelId="{395F7C8F-577D-457F-86CF-B7DBA71A0B4E}" type="asst">
      <dgm:prSet/>
      <dgm:spPr>
        <a:xfrm>
          <a:off x="3868029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gm:t>
    </dgm:pt>
    <dgm:pt modelId="{3D04E313-7D71-4EA2-80DA-D325282C2B37}" type="parTrans" cxnId="{032D0CFC-B36F-44C6-A30F-64C7F76F1DA5}">
      <dgm:prSet/>
      <dgm:spPr>
        <a:xfrm>
          <a:off x="270001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D2F1B74F-CECD-4ACB-85A9-ADB356188BFE}" type="sibTrans" cxnId="{032D0CFC-B36F-44C6-A30F-64C7F76F1DA5}">
      <dgm:prSet/>
      <dgm:spPr/>
      <dgm:t>
        <a:bodyPr/>
        <a:lstStyle/>
        <a:p>
          <a:endParaRPr lang="en-US"/>
        </a:p>
      </dgm:t>
    </dgm:pt>
    <dgm:pt modelId="{5B5B940D-740E-4CC4-AAA8-87AF3BF38938}">
      <dgm:prSet/>
      <dgm:spPr>
        <a:xfrm>
          <a:off x="2297258" y="754370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gm:t>
    </dgm:pt>
    <dgm:pt modelId="{96F624F0-1301-46EA-B0E4-E5EC9F87481D}" type="parTrans" cxnId="{111F15C0-A81D-431B-A4F9-7A4D6BA3CB4E}">
      <dgm:prSet/>
      <dgm:spPr>
        <a:xfrm>
          <a:off x="2654300" y="539564"/>
          <a:ext cx="91440" cy="214806"/>
        </a:xfr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CB3404B-5427-4F4E-9B3C-ACCF1DB989FB}" type="sibTrans" cxnId="{111F15C0-A81D-431B-A4F9-7A4D6BA3CB4E}">
      <dgm:prSet/>
      <dgm:spPr/>
      <dgm:t>
        <a:bodyPr/>
        <a:lstStyle/>
        <a:p>
          <a:endParaRPr lang="en-US"/>
        </a:p>
      </dgm:t>
    </dgm:pt>
    <dgm:pt modelId="{7EA2D4C9-FE2A-4327-B6E0-0899B9E17408}">
      <dgm:prSet/>
      <dgm:spPr>
        <a:xfrm>
          <a:off x="2297258" y="2548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gm:t>
    </dgm:pt>
    <dgm:pt modelId="{B81CC009-92A1-4051-8CE5-4215E6A33243}" type="parTrans" cxnId="{0A03444D-1668-4459-A14F-F59147F06050}">
      <dgm:prSet/>
      <dgm:spPr/>
      <dgm:t>
        <a:bodyPr/>
        <a:lstStyle/>
        <a:p>
          <a:endParaRPr lang="en-US"/>
        </a:p>
      </dgm:t>
    </dgm:pt>
    <dgm:pt modelId="{3AA405CB-5B38-457D-B4D9-0AAF5C715603}" type="sibTrans" cxnId="{0A03444D-1668-4459-A14F-F59147F06050}">
      <dgm:prSet/>
      <dgm:spPr/>
      <dgm:t>
        <a:bodyPr/>
        <a:lstStyle/>
        <a:p>
          <a:endParaRPr lang="en-US"/>
        </a:p>
      </dgm:t>
    </dgm:pt>
    <dgm:pt modelId="{984716D2-9AE6-4874-BE95-B56A4C54335B}">
      <dgm:prSet/>
      <dgm:spPr>
        <a:xfrm>
          <a:off x="2297258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gm:t>
    </dgm:pt>
    <dgm:pt modelId="{D5917C51-D90B-4A30-877C-62EF78870667}" type="parTrans" cxnId="{70DB0BF7-A45F-48A0-8D0A-31E953EA032A}">
      <dgm:prSet/>
      <dgm:spPr>
        <a:xfrm>
          <a:off x="217642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236F293-2954-466A-B87C-A11E7F81D10C}" type="sibTrans" cxnId="{70DB0BF7-A45F-48A0-8D0A-31E953EA032A}">
      <dgm:prSet/>
      <dgm:spPr/>
      <dgm:t>
        <a:bodyPr/>
        <a:lstStyle/>
        <a:p>
          <a:endParaRPr lang="en-US"/>
        </a:p>
      </dgm:t>
    </dgm:pt>
    <dgm:pt modelId="{1843F5A4-EA5D-4452-B274-08AFB02A6E39}">
      <dgm:prSet/>
      <dgm:spPr>
        <a:xfrm>
          <a:off x="1250077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gm:t>
    </dgm:pt>
    <dgm:pt modelId="{ABD17200-1521-4DC3-A2D8-D91511EDF854}" type="parTrans" cxnId="{88B20947-C4CF-4DBB-AA1B-E149EB142E6D}">
      <dgm:prSet/>
      <dgm:spPr>
        <a:xfrm>
          <a:off x="165283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4A2A299-F2DF-4A27-A114-33CBDC682ABC}" type="sibTrans" cxnId="{88B20947-C4CF-4DBB-AA1B-E149EB142E6D}">
      <dgm:prSet/>
      <dgm:spPr/>
      <dgm:t>
        <a:bodyPr/>
        <a:lstStyle/>
        <a:p>
          <a:endParaRPr lang="en-US"/>
        </a:p>
      </dgm:t>
    </dgm:pt>
    <dgm:pt modelId="{2A16C17B-5AAE-4466-850C-3EE19BEE185A}" type="pres">
      <dgm:prSet presAssocID="{67B17160-1089-44B0-AD2C-CBD0F671A42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CB3FEF2-F1C2-4FAE-8056-94898C627955}" type="pres">
      <dgm:prSet presAssocID="{67B17160-1089-44B0-AD2C-CBD0F671A422}" presName="hierFlow" presStyleCnt="0"/>
      <dgm:spPr/>
    </dgm:pt>
    <dgm:pt modelId="{5FF3C878-8A9F-4876-A6AD-01EB9A9281BF}" type="pres">
      <dgm:prSet presAssocID="{67B17160-1089-44B0-AD2C-CBD0F671A42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4CDBEC1-1CBC-481E-92B1-9B90ECED2EAB}" type="pres">
      <dgm:prSet presAssocID="{7EA2D4C9-FE2A-4327-B6E0-0899B9E17408}" presName="Name14" presStyleCnt="0"/>
      <dgm:spPr/>
    </dgm:pt>
    <dgm:pt modelId="{99444826-AF9D-4B3A-B3BC-DA4769C064EA}" type="pres">
      <dgm:prSet presAssocID="{7EA2D4C9-FE2A-4327-B6E0-0899B9E17408}" presName="level1Shape" presStyleLbl="node0" presStyleIdx="0" presStyleCnt="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A0DC1C24-0879-4CA5-AA3E-0A87D5A81FF3}" type="pres">
      <dgm:prSet presAssocID="{7EA2D4C9-FE2A-4327-B6E0-0899B9E17408}" presName="hierChild2" presStyleCnt="0"/>
      <dgm:spPr/>
    </dgm:pt>
    <dgm:pt modelId="{AE4AFD0C-A723-43E6-AD3E-DF6B46609974}" type="pres">
      <dgm:prSet presAssocID="{96F624F0-1301-46EA-B0E4-E5EC9F87481D}" presName="Name19" presStyleLbl="parChTrans1D2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5D2CB22E-6BAA-47A0-9E04-8FA8C5F11405}" type="pres">
      <dgm:prSet presAssocID="{5B5B940D-740E-4CC4-AAA8-87AF3BF38938}" presName="Name21" presStyleCnt="0"/>
      <dgm:spPr/>
    </dgm:pt>
    <dgm:pt modelId="{F6173626-1C74-4802-88F5-0B978F6EA829}" type="pres">
      <dgm:prSet presAssocID="{5B5B940D-740E-4CC4-AAA8-87AF3BF38938}" presName="level2Shape" presStyleLbl="node2" presStyleIdx="0" presStyleCnt="1"/>
      <dgm:spPr>
        <a:prstGeom prst="roundRect">
          <a:avLst>
            <a:gd name="adj" fmla="val 10000"/>
          </a:avLst>
        </a:prstGeom>
      </dgm:spPr>
    </dgm:pt>
    <dgm:pt modelId="{E0948402-104E-4C8C-9250-E25E6409F439}" type="pres">
      <dgm:prSet presAssocID="{5B5B940D-740E-4CC4-AAA8-87AF3BF38938}" presName="hierChild3" presStyleCnt="0"/>
      <dgm:spPr/>
    </dgm:pt>
    <dgm:pt modelId="{19BDB779-B967-49D8-AF67-13B33A55563B}" type="pres">
      <dgm:prSet presAssocID="{7F5C4822-EED4-4200-B461-CA1A98FF1C1B}" presName="Name19" presStyleLbl="parChTrans1D3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8A9D9B4E-4491-4173-A3FC-E7CB99C98087}" type="pres">
      <dgm:prSet presAssocID="{CC289B12-5537-4AB3-B192-AC8DFF4CCA56}" presName="Name21" presStyleCnt="0"/>
      <dgm:spPr/>
    </dgm:pt>
    <dgm:pt modelId="{D12D48A5-38BC-4475-8F25-BB822A8DC3AB}" type="pres">
      <dgm:prSet presAssocID="{CC289B12-5537-4AB3-B192-AC8DFF4CCA56}" presName="level2Shape" presStyleLbl="node3" presStyleIdx="0" presStyleCnt="1"/>
      <dgm:spPr>
        <a:prstGeom prst="roundRect">
          <a:avLst>
            <a:gd name="adj" fmla="val 10000"/>
          </a:avLst>
        </a:prstGeom>
      </dgm:spPr>
    </dgm:pt>
    <dgm:pt modelId="{511224B2-40D7-4BCA-8142-8E474DA624E6}" type="pres">
      <dgm:prSet presAssocID="{CC289B12-5537-4AB3-B192-AC8DFF4CCA56}" presName="hierChild3" presStyleCnt="0"/>
      <dgm:spPr/>
    </dgm:pt>
    <dgm:pt modelId="{0881D395-AD31-47AF-8525-64214FC78EFB}" type="pres">
      <dgm:prSet presAssocID="{9367E76D-B184-491C-A1B7-E128F391C4BC}" presName="Name19" presStyleLbl="parChTrans1D4" presStyleIdx="0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E15C4875-8A88-4292-B683-5684EDAA6A51}" type="pres">
      <dgm:prSet presAssocID="{713E5A6E-D8B2-4567-8311-C4359EFE45FD}" presName="Name21" presStyleCnt="0"/>
      <dgm:spPr/>
    </dgm:pt>
    <dgm:pt modelId="{07AE76BC-00CE-4F55-A159-CFBB9BDA8736}" type="pres">
      <dgm:prSet presAssocID="{713E5A6E-D8B2-4567-8311-C4359EFE45FD}" presName="level2Shape" presStyleLbl="node4" presStyleIdx="0" presStyleCnt="5"/>
      <dgm:spPr>
        <a:prstGeom prst="roundRect">
          <a:avLst>
            <a:gd name="adj" fmla="val 10000"/>
          </a:avLst>
        </a:prstGeom>
      </dgm:spPr>
    </dgm:pt>
    <dgm:pt modelId="{4558AFB8-2813-4146-9395-A2ED7EAC9EE7}" type="pres">
      <dgm:prSet presAssocID="{713E5A6E-D8B2-4567-8311-C4359EFE45FD}" presName="hierChild3" presStyleCnt="0"/>
      <dgm:spPr/>
    </dgm:pt>
    <dgm:pt modelId="{A3127C32-C818-4049-A26C-A19E8826E047}" type="pres">
      <dgm:prSet presAssocID="{4694B6B8-C19C-43BC-88C6-8DB5F31A05C1}" presName="Name19" presStyleLbl="parChTrans1D4" presStyleIdx="1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7715845A-3E71-40C2-8834-E5960D2F55F6}" type="pres">
      <dgm:prSet presAssocID="{F3240162-2750-4DD5-A569-BB695E3A9735}" presName="Name21" presStyleCnt="0"/>
      <dgm:spPr/>
    </dgm:pt>
    <dgm:pt modelId="{402C0F64-5027-484C-8FD1-A4B12611ABF6}" type="pres">
      <dgm:prSet presAssocID="{F3240162-2750-4DD5-A569-BB695E3A9735}" presName="level2Shape" presStyleLbl="node4" presStyleIdx="1" presStyleCnt="5"/>
      <dgm:spPr>
        <a:prstGeom prst="roundRect">
          <a:avLst>
            <a:gd name="adj" fmla="val 10000"/>
          </a:avLst>
        </a:prstGeom>
      </dgm:spPr>
    </dgm:pt>
    <dgm:pt modelId="{0D0A3F80-752B-471E-B73C-92B30A795DB8}" type="pres">
      <dgm:prSet presAssocID="{F3240162-2750-4DD5-A569-BB695E3A9735}" presName="hierChild3" presStyleCnt="0"/>
      <dgm:spPr/>
    </dgm:pt>
    <dgm:pt modelId="{D227BB0E-8424-466C-A99E-1EF2BA4B9225}" type="pres">
      <dgm:prSet presAssocID="{ABD17200-1521-4DC3-A2D8-D91511EDF854}" presName="Name19" presStyleLbl="parChTrans1D4" presStyleIdx="2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C6A43393-354C-4BE2-8732-2E249D6EEB5F}" type="pres">
      <dgm:prSet presAssocID="{1843F5A4-EA5D-4452-B274-08AFB02A6E39}" presName="Name21" presStyleCnt="0"/>
      <dgm:spPr/>
    </dgm:pt>
    <dgm:pt modelId="{A26E1E9B-6FE7-43DB-B1BD-3DD2F684719B}" type="pres">
      <dgm:prSet presAssocID="{1843F5A4-EA5D-4452-B274-08AFB02A6E39}" presName="level2Shape" presStyleLbl="node4" presStyleIdx="2" presStyleCnt="5"/>
      <dgm:spPr>
        <a:prstGeom prst="roundRect">
          <a:avLst>
            <a:gd name="adj" fmla="val 10000"/>
          </a:avLst>
        </a:prstGeom>
      </dgm:spPr>
    </dgm:pt>
    <dgm:pt modelId="{B5F9837C-5429-4BD7-9AF1-50A21DB05FDA}" type="pres">
      <dgm:prSet presAssocID="{1843F5A4-EA5D-4452-B274-08AFB02A6E39}" presName="hierChild3" presStyleCnt="0"/>
      <dgm:spPr/>
    </dgm:pt>
    <dgm:pt modelId="{65F38A07-8FB5-499B-8956-836FADFF604C}" type="pres">
      <dgm:prSet presAssocID="{D5917C51-D90B-4A30-877C-62EF78870667}" presName="Name19" presStyleLbl="parChTrans1D4" presStyleIdx="3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F99BF4E0-F2C9-4B47-B5D5-4A141BE4EE02}" type="pres">
      <dgm:prSet presAssocID="{984716D2-9AE6-4874-BE95-B56A4C54335B}" presName="Name21" presStyleCnt="0"/>
      <dgm:spPr/>
    </dgm:pt>
    <dgm:pt modelId="{0FE8A3B4-A0E8-43FD-85A7-128638AE9238}" type="pres">
      <dgm:prSet presAssocID="{984716D2-9AE6-4874-BE95-B56A4C54335B}" presName="level2Shape" presStyleLbl="node4" presStyleIdx="3" presStyleCnt="5"/>
      <dgm:spPr>
        <a:prstGeom prst="roundRect">
          <a:avLst>
            <a:gd name="adj" fmla="val 10000"/>
          </a:avLst>
        </a:prstGeom>
      </dgm:spPr>
    </dgm:pt>
    <dgm:pt modelId="{EBC33430-B90F-4E6F-991A-D6BD63E6068A}" type="pres">
      <dgm:prSet presAssocID="{984716D2-9AE6-4874-BE95-B56A4C54335B}" presName="hierChild3" presStyleCnt="0"/>
      <dgm:spPr/>
    </dgm:pt>
    <dgm:pt modelId="{40A98328-C68F-4B78-9610-B3CE7BA72E50}" type="pres">
      <dgm:prSet presAssocID="{25BFED5D-5CDE-480A-93D3-1C97B65EF07E}" presName="Name19" presStyleLbl="parChTrans1D4" presStyleIdx="4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56AB329D-FCE6-4D69-86AA-9A00951ED4C4}" type="pres">
      <dgm:prSet presAssocID="{B11B8A16-1BDE-430D-8D79-C82EC8E90954}" presName="Name21" presStyleCnt="0"/>
      <dgm:spPr/>
    </dgm:pt>
    <dgm:pt modelId="{825055BB-9A2A-4889-9ED2-4F2C14E7458B}" type="pres">
      <dgm:prSet presAssocID="{B11B8A16-1BDE-430D-8D79-C82EC8E90954}" presName="level2Shape" presStyleLbl="node4" presStyleIdx="4" presStyleCnt="5"/>
      <dgm:spPr>
        <a:prstGeom prst="roundRect">
          <a:avLst>
            <a:gd name="adj" fmla="val 10000"/>
          </a:avLst>
        </a:prstGeom>
      </dgm:spPr>
    </dgm:pt>
    <dgm:pt modelId="{3F7DD156-18EA-4626-B42C-50AC7EB75E1F}" type="pres">
      <dgm:prSet presAssocID="{B11B8A16-1BDE-430D-8D79-C82EC8E90954}" presName="hierChild3" presStyleCnt="0"/>
      <dgm:spPr/>
    </dgm:pt>
    <dgm:pt modelId="{678D2317-DFF3-400E-B6EA-DD6A07F1EA05}" type="pres">
      <dgm:prSet presAssocID="{3D04E313-7D71-4EA2-80DA-D325282C2B37}" presName="Name19" presStyleLbl="parChTrans1D4" presStyleIdx="5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</dgm:spPr>
    </dgm:pt>
    <dgm:pt modelId="{B6B75E5A-DBED-439A-962F-463C1EA6D91E}" type="pres">
      <dgm:prSet presAssocID="{395F7C8F-577D-457F-86CF-B7DBA71A0B4E}" presName="Name21" presStyleCnt="0"/>
      <dgm:spPr/>
    </dgm:pt>
    <dgm:pt modelId="{87AF3CC1-A9DF-433B-945B-40C8E5A111EB}" type="pres">
      <dgm:prSet presAssocID="{395F7C8F-577D-457F-86CF-B7DBA71A0B4E}" presName="level2Shape" presStyleLbl="asst3" presStyleIdx="0" presStyleCnt="1"/>
      <dgm:spPr>
        <a:prstGeom prst="roundRect">
          <a:avLst>
            <a:gd name="adj" fmla="val 10000"/>
          </a:avLst>
        </a:prstGeom>
      </dgm:spPr>
    </dgm:pt>
    <dgm:pt modelId="{CF0CC6A4-F7FA-4322-9AFC-45F4C0EDA292}" type="pres">
      <dgm:prSet presAssocID="{395F7C8F-577D-457F-86CF-B7DBA71A0B4E}" presName="hierChild3" presStyleCnt="0"/>
      <dgm:spPr/>
    </dgm:pt>
    <dgm:pt modelId="{03D0851F-065F-4E19-93E0-C2D70B7048DE}" type="pres">
      <dgm:prSet presAssocID="{67B17160-1089-44B0-AD2C-CBD0F671A422}" presName="bgShapesFlow" presStyleCnt="0"/>
      <dgm:spPr/>
    </dgm:pt>
  </dgm:ptLst>
  <dgm:cxnLst>
    <dgm:cxn modelId="{5330B308-C27C-4DEE-859D-9472B1BA710F}" type="presOf" srcId="{713E5A6E-D8B2-4567-8311-C4359EFE45FD}" destId="{07AE76BC-00CE-4F55-A159-CFBB9BDA8736}" srcOrd="0" destOrd="0" presId="urn:microsoft.com/office/officeart/2005/8/layout/hierarchy6"/>
    <dgm:cxn modelId="{5243B60B-FB6E-4564-85AA-80AA69E13DEA}" type="presOf" srcId="{7F5C4822-EED4-4200-B461-CA1A98FF1C1B}" destId="{19BDB779-B967-49D8-AF67-13B33A55563B}" srcOrd="0" destOrd="0" presId="urn:microsoft.com/office/officeart/2005/8/layout/hierarchy6"/>
    <dgm:cxn modelId="{2F391315-0E2D-4D55-BADD-A970AA3B190D}" type="presOf" srcId="{4694B6B8-C19C-43BC-88C6-8DB5F31A05C1}" destId="{A3127C32-C818-4049-A26C-A19E8826E047}" srcOrd="0" destOrd="0" presId="urn:microsoft.com/office/officeart/2005/8/layout/hierarchy6"/>
    <dgm:cxn modelId="{4C90321F-685C-4E94-B0B4-F38AC29EC590}" srcId="{CC289B12-5537-4AB3-B192-AC8DFF4CCA56}" destId="{713E5A6E-D8B2-4567-8311-C4359EFE45FD}" srcOrd="0" destOrd="0" parTransId="{9367E76D-B184-491C-A1B7-E128F391C4BC}" sibTransId="{664EFDA5-FC8C-4A58-8634-A8DB31DB1C69}"/>
    <dgm:cxn modelId="{114B7323-5A4C-4946-ABCC-F2E8985D35E1}" type="presOf" srcId="{984716D2-9AE6-4874-BE95-B56A4C54335B}" destId="{0FE8A3B4-A0E8-43FD-85A7-128638AE9238}" srcOrd="0" destOrd="0" presId="urn:microsoft.com/office/officeart/2005/8/layout/hierarchy6"/>
    <dgm:cxn modelId="{9291BE23-5BCB-4B39-AF3B-3FF670DE4D54}" type="presOf" srcId="{B11B8A16-1BDE-430D-8D79-C82EC8E90954}" destId="{825055BB-9A2A-4889-9ED2-4F2C14E7458B}" srcOrd="0" destOrd="0" presId="urn:microsoft.com/office/officeart/2005/8/layout/hierarchy6"/>
    <dgm:cxn modelId="{08D56D2F-EB86-45D5-9B93-A4645BA482D9}" srcId="{CC289B12-5537-4AB3-B192-AC8DFF4CCA56}" destId="{B11B8A16-1BDE-430D-8D79-C82EC8E90954}" srcOrd="2" destOrd="0" parTransId="{25BFED5D-5CDE-480A-93D3-1C97B65EF07E}" sibTransId="{4275A4A0-46B2-48F7-82B1-650A63481859}"/>
    <dgm:cxn modelId="{B8638033-F615-43B5-BCDB-C588F5AFBFFA}" type="presOf" srcId="{96F624F0-1301-46EA-B0E4-E5EC9F87481D}" destId="{AE4AFD0C-A723-43E6-AD3E-DF6B46609974}" srcOrd="0" destOrd="0" presId="urn:microsoft.com/office/officeart/2005/8/layout/hierarchy6"/>
    <dgm:cxn modelId="{32090938-DE22-4864-B904-AB4E7369EE63}" srcId="{CC289B12-5537-4AB3-B192-AC8DFF4CCA56}" destId="{F3240162-2750-4DD5-A569-BB695E3A9735}" srcOrd="1" destOrd="0" parTransId="{4694B6B8-C19C-43BC-88C6-8DB5F31A05C1}" sibTransId="{40E13C55-C8D3-4A56-8B84-C2D78DBB5716}"/>
    <dgm:cxn modelId="{1D5EAE39-8184-4E04-88F0-B716F94128FC}" type="presOf" srcId="{7EA2D4C9-FE2A-4327-B6E0-0899B9E17408}" destId="{99444826-AF9D-4B3A-B3BC-DA4769C064EA}" srcOrd="0" destOrd="0" presId="urn:microsoft.com/office/officeart/2005/8/layout/hierarchy6"/>
    <dgm:cxn modelId="{12C38565-17CA-4B8D-BCF2-77D6F7BE858A}" type="presOf" srcId="{395F7C8F-577D-457F-86CF-B7DBA71A0B4E}" destId="{87AF3CC1-A9DF-433B-945B-40C8E5A111EB}" srcOrd="0" destOrd="0" presId="urn:microsoft.com/office/officeart/2005/8/layout/hierarchy6"/>
    <dgm:cxn modelId="{44806046-6131-4B76-9D62-1BA247CA3FE9}" type="presOf" srcId="{1843F5A4-EA5D-4452-B274-08AFB02A6E39}" destId="{A26E1E9B-6FE7-43DB-B1BD-3DD2F684719B}" srcOrd="0" destOrd="0" presId="urn:microsoft.com/office/officeart/2005/8/layout/hierarchy6"/>
    <dgm:cxn modelId="{88B20947-C4CF-4DBB-AA1B-E149EB142E6D}" srcId="{F3240162-2750-4DD5-A569-BB695E3A9735}" destId="{1843F5A4-EA5D-4452-B274-08AFB02A6E39}" srcOrd="0" destOrd="0" parTransId="{ABD17200-1521-4DC3-A2D8-D91511EDF854}" sibTransId="{64A2A299-F2DF-4A27-A114-33CBDC682ABC}"/>
    <dgm:cxn modelId="{0A03444D-1668-4459-A14F-F59147F06050}" srcId="{67B17160-1089-44B0-AD2C-CBD0F671A422}" destId="{7EA2D4C9-FE2A-4327-B6E0-0899B9E17408}" srcOrd="0" destOrd="0" parTransId="{B81CC009-92A1-4051-8CE5-4215E6A33243}" sibTransId="{3AA405CB-5B38-457D-B4D9-0AAF5C715603}"/>
    <dgm:cxn modelId="{1FB3804F-2A24-40AA-932F-EEE355BB1220}" type="presOf" srcId="{67B17160-1089-44B0-AD2C-CBD0F671A422}" destId="{2A16C17B-5AAE-4466-850C-3EE19BEE185A}" srcOrd="0" destOrd="0" presId="urn:microsoft.com/office/officeart/2005/8/layout/hierarchy6"/>
    <dgm:cxn modelId="{B4B32772-0862-40B0-9DA8-93C15CF9A1DD}" type="presOf" srcId="{CC289B12-5537-4AB3-B192-AC8DFF4CCA56}" destId="{D12D48A5-38BC-4475-8F25-BB822A8DC3AB}" srcOrd="0" destOrd="0" presId="urn:microsoft.com/office/officeart/2005/8/layout/hierarchy6"/>
    <dgm:cxn modelId="{EA917775-5AAE-4030-AD36-103B5A002E9B}" type="presOf" srcId="{25BFED5D-5CDE-480A-93D3-1C97B65EF07E}" destId="{40A98328-C68F-4B78-9610-B3CE7BA72E50}" srcOrd="0" destOrd="0" presId="urn:microsoft.com/office/officeart/2005/8/layout/hierarchy6"/>
    <dgm:cxn modelId="{4FC10776-88A8-4329-ACCA-8F8FB4780CB0}" type="presOf" srcId="{9367E76D-B184-491C-A1B7-E128F391C4BC}" destId="{0881D395-AD31-47AF-8525-64214FC78EFB}" srcOrd="0" destOrd="0" presId="urn:microsoft.com/office/officeart/2005/8/layout/hierarchy6"/>
    <dgm:cxn modelId="{7FBEF290-DE6B-4EE3-B3CD-A2175295C715}" type="presOf" srcId="{F3240162-2750-4DD5-A569-BB695E3A9735}" destId="{402C0F64-5027-484C-8FD1-A4B12611ABF6}" srcOrd="0" destOrd="0" presId="urn:microsoft.com/office/officeart/2005/8/layout/hierarchy6"/>
    <dgm:cxn modelId="{78BC3B9F-24B4-42FC-A4A3-D9BEDFD927DC}" type="presOf" srcId="{D5917C51-D90B-4A30-877C-62EF78870667}" destId="{65F38A07-8FB5-499B-8956-836FADFF604C}" srcOrd="0" destOrd="0" presId="urn:microsoft.com/office/officeart/2005/8/layout/hierarchy6"/>
    <dgm:cxn modelId="{6AB628A9-A9E0-4DE8-B16E-45534658EEAF}" type="presOf" srcId="{ABD17200-1521-4DC3-A2D8-D91511EDF854}" destId="{D227BB0E-8424-466C-A99E-1EF2BA4B9225}" srcOrd="0" destOrd="0" presId="urn:microsoft.com/office/officeart/2005/8/layout/hierarchy6"/>
    <dgm:cxn modelId="{338A40B8-145A-4305-8A1B-713659355791}" type="presOf" srcId="{3D04E313-7D71-4EA2-80DA-D325282C2B37}" destId="{678D2317-DFF3-400E-B6EA-DD6A07F1EA05}" srcOrd="0" destOrd="0" presId="urn:microsoft.com/office/officeart/2005/8/layout/hierarchy6"/>
    <dgm:cxn modelId="{111F15C0-A81D-431B-A4F9-7A4D6BA3CB4E}" srcId="{7EA2D4C9-FE2A-4327-B6E0-0899B9E17408}" destId="{5B5B940D-740E-4CC4-AAA8-87AF3BF38938}" srcOrd="0" destOrd="0" parTransId="{96F624F0-1301-46EA-B0E4-E5EC9F87481D}" sibTransId="{7CB3404B-5427-4F4E-9B3C-ACCF1DB989FB}"/>
    <dgm:cxn modelId="{5836D0C4-DF21-4AA9-AC31-FC1BA824CBD9}" type="presOf" srcId="{5B5B940D-740E-4CC4-AAA8-87AF3BF38938}" destId="{F6173626-1C74-4802-88F5-0B978F6EA829}" srcOrd="0" destOrd="0" presId="urn:microsoft.com/office/officeart/2005/8/layout/hierarchy6"/>
    <dgm:cxn modelId="{2A1182D5-3662-4A0B-A93F-AD70936A13AE}" srcId="{5B5B940D-740E-4CC4-AAA8-87AF3BF38938}" destId="{CC289B12-5537-4AB3-B192-AC8DFF4CCA56}" srcOrd="0" destOrd="0" parTransId="{7F5C4822-EED4-4200-B461-CA1A98FF1C1B}" sibTransId="{C6D79E4E-E37D-4FB1-B573-235C0D089A58}"/>
    <dgm:cxn modelId="{70DB0BF7-A45F-48A0-8D0A-31E953EA032A}" srcId="{F3240162-2750-4DD5-A569-BB695E3A9735}" destId="{984716D2-9AE6-4874-BE95-B56A4C54335B}" srcOrd="1" destOrd="0" parTransId="{D5917C51-D90B-4A30-877C-62EF78870667}" sibTransId="{2236F293-2954-466A-B87C-A11E7F81D10C}"/>
    <dgm:cxn modelId="{032D0CFC-B36F-44C6-A30F-64C7F76F1DA5}" srcId="{CC289B12-5537-4AB3-B192-AC8DFF4CCA56}" destId="{395F7C8F-577D-457F-86CF-B7DBA71A0B4E}" srcOrd="3" destOrd="0" parTransId="{3D04E313-7D71-4EA2-80DA-D325282C2B37}" sibTransId="{D2F1B74F-CECD-4ACB-85A9-ADB356188BFE}"/>
    <dgm:cxn modelId="{49F4CC0F-5F87-4E1F-B9CC-FEECFC5A1285}" type="presParOf" srcId="{2A16C17B-5AAE-4466-850C-3EE19BEE185A}" destId="{8CB3FEF2-F1C2-4FAE-8056-94898C627955}" srcOrd="0" destOrd="0" presId="urn:microsoft.com/office/officeart/2005/8/layout/hierarchy6"/>
    <dgm:cxn modelId="{814C4264-C2E2-4294-9242-88DFA0AD9898}" type="presParOf" srcId="{8CB3FEF2-F1C2-4FAE-8056-94898C627955}" destId="{5FF3C878-8A9F-4876-A6AD-01EB9A9281BF}" srcOrd="0" destOrd="0" presId="urn:microsoft.com/office/officeart/2005/8/layout/hierarchy6"/>
    <dgm:cxn modelId="{AE78EA09-051F-40B7-9F3B-158F84706BC7}" type="presParOf" srcId="{5FF3C878-8A9F-4876-A6AD-01EB9A9281BF}" destId="{44CDBEC1-1CBC-481E-92B1-9B90ECED2EAB}" srcOrd="0" destOrd="0" presId="urn:microsoft.com/office/officeart/2005/8/layout/hierarchy6"/>
    <dgm:cxn modelId="{0A7768EB-DD53-40CE-BA1B-EFDBA52E84E8}" type="presParOf" srcId="{44CDBEC1-1CBC-481E-92B1-9B90ECED2EAB}" destId="{99444826-AF9D-4B3A-B3BC-DA4769C064EA}" srcOrd="0" destOrd="0" presId="urn:microsoft.com/office/officeart/2005/8/layout/hierarchy6"/>
    <dgm:cxn modelId="{6701F5DC-A578-4DE8-9C49-5F9C64030393}" type="presParOf" srcId="{44CDBEC1-1CBC-481E-92B1-9B90ECED2EAB}" destId="{A0DC1C24-0879-4CA5-AA3E-0A87D5A81FF3}" srcOrd="1" destOrd="0" presId="urn:microsoft.com/office/officeart/2005/8/layout/hierarchy6"/>
    <dgm:cxn modelId="{459F8204-4753-4D2D-B994-739EF29E208B}" type="presParOf" srcId="{A0DC1C24-0879-4CA5-AA3E-0A87D5A81FF3}" destId="{AE4AFD0C-A723-43E6-AD3E-DF6B46609974}" srcOrd="0" destOrd="0" presId="urn:microsoft.com/office/officeart/2005/8/layout/hierarchy6"/>
    <dgm:cxn modelId="{698076FA-5DC6-4E39-BA01-ADA193A4111B}" type="presParOf" srcId="{A0DC1C24-0879-4CA5-AA3E-0A87D5A81FF3}" destId="{5D2CB22E-6BAA-47A0-9E04-8FA8C5F11405}" srcOrd="1" destOrd="0" presId="urn:microsoft.com/office/officeart/2005/8/layout/hierarchy6"/>
    <dgm:cxn modelId="{0909E755-5310-480E-BB26-C285F076C6E7}" type="presParOf" srcId="{5D2CB22E-6BAA-47A0-9E04-8FA8C5F11405}" destId="{F6173626-1C74-4802-88F5-0B978F6EA829}" srcOrd="0" destOrd="0" presId="urn:microsoft.com/office/officeart/2005/8/layout/hierarchy6"/>
    <dgm:cxn modelId="{EE11063A-D820-4427-9E2A-A6FD4593C163}" type="presParOf" srcId="{5D2CB22E-6BAA-47A0-9E04-8FA8C5F11405}" destId="{E0948402-104E-4C8C-9250-E25E6409F439}" srcOrd="1" destOrd="0" presId="urn:microsoft.com/office/officeart/2005/8/layout/hierarchy6"/>
    <dgm:cxn modelId="{BED80BE4-9A32-4480-8B36-D28345D3C49D}" type="presParOf" srcId="{E0948402-104E-4C8C-9250-E25E6409F439}" destId="{19BDB779-B967-49D8-AF67-13B33A55563B}" srcOrd="0" destOrd="0" presId="urn:microsoft.com/office/officeart/2005/8/layout/hierarchy6"/>
    <dgm:cxn modelId="{45CE6D96-C2D1-47A4-B543-778338DFF60A}" type="presParOf" srcId="{E0948402-104E-4C8C-9250-E25E6409F439}" destId="{8A9D9B4E-4491-4173-A3FC-E7CB99C98087}" srcOrd="1" destOrd="0" presId="urn:microsoft.com/office/officeart/2005/8/layout/hierarchy6"/>
    <dgm:cxn modelId="{EE19F35C-ECAD-42BF-BA80-1926ED45F216}" type="presParOf" srcId="{8A9D9B4E-4491-4173-A3FC-E7CB99C98087}" destId="{D12D48A5-38BC-4475-8F25-BB822A8DC3AB}" srcOrd="0" destOrd="0" presId="urn:microsoft.com/office/officeart/2005/8/layout/hierarchy6"/>
    <dgm:cxn modelId="{8318B9FE-D8F9-40A1-B555-B79ECD7938DE}" type="presParOf" srcId="{8A9D9B4E-4491-4173-A3FC-E7CB99C98087}" destId="{511224B2-40D7-4BCA-8142-8E474DA624E6}" srcOrd="1" destOrd="0" presId="urn:microsoft.com/office/officeart/2005/8/layout/hierarchy6"/>
    <dgm:cxn modelId="{2B1997D2-5FB9-40EE-B8A6-502B7823022B}" type="presParOf" srcId="{511224B2-40D7-4BCA-8142-8E474DA624E6}" destId="{0881D395-AD31-47AF-8525-64214FC78EFB}" srcOrd="0" destOrd="0" presId="urn:microsoft.com/office/officeart/2005/8/layout/hierarchy6"/>
    <dgm:cxn modelId="{FCA0303A-75F8-43FD-A855-0B179A307B51}" type="presParOf" srcId="{511224B2-40D7-4BCA-8142-8E474DA624E6}" destId="{E15C4875-8A88-4292-B683-5684EDAA6A51}" srcOrd="1" destOrd="0" presId="urn:microsoft.com/office/officeart/2005/8/layout/hierarchy6"/>
    <dgm:cxn modelId="{81A64EB1-C598-4F49-9196-61FF54D5AABE}" type="presParOf" srcId="{E15C4875-8A88-4292-B683-5684EDAA6A51}" destId="{07AE76BC-00CE-4F55-A159-CFBB9BDA8736}" srcOrd="0" destOrd="0" presId="urn:microsoft.com/office/officeart/2005/8/layout/hierarchy6"/>
    <dgm:cxn modelId="{90A813AF-E35E-433A-B843-E170AD3997E1}" type="presParOf" srcId="{E15C4875-8A88-4292-B683-5684EDAA6A51}" destId="{4558AFB8-2813-4146-9395-A2ED7EAC9EE7}" srcOrd="1" destOrd="0" presId="urn:microsoft.com/office/officeart/2005/8/layout/hierarchy6"/>
    <dgm:cxn modelId="{11BE66C6-6D98-4942-8495-C4A9F4E51120}" type="presParOf" srcId="{511224B2-40D7-4BCA-8142-8E474DA624E6}" destId="{A3127C32-C818-4049-A26C-A19E8826E047}" srcOrd="2" destOrd="0" presId="urn:microsoft.com/office/officeart/2005/8/layout/hierarchy6"/>
    <dgm:cxn modelId="{0A5FF768-7BC5-44CA-8C55-317980DD2AFB}" type="presParOf" srcId="{511224B2-40D7-4BCA-8142-8E474DA624E6}" destId="{7715845A-3E71-40C2-8834-E5960D2F55F6}" srcOrd="3" destOrd="0" presId="urn:microsoft.com/office/officeart/2005/8/layout/hierarchy6"/>
    <dgm:cxn modelId="{4491BE7C-64DF-49FA-93C3-F30BBB695D99}" type="presParOf" srcId="{7715845A-3E71-40C2-8834-E5960D2F55F6}" destId="{402C0F64-5027-484C-8FD1-A4B12611ABF6}" srcOrd="0" destOrd="0" presId="urn:microsoft.com/office/officeart/2005/8/layout/hierarchy6"/>
    <dgm:cxn modelId="{B7684075-353D-4847-A0D1-00CE68DEE73D}" type="presParOf" srcId="{7715845A-3E71-40C2-8834-E5960D2F55F6}" destId="{0D0A3F80-752B-471E-B73C-92B30A795DB8}" srcOrd="1" destOrd="0" presId="urn:microsoft.com/office/officeart/2005/8/layout/hierarchy6"/>
    <dgm:cxn modelId="{CD1F48C2-A7A4-4087-BA50-ECBD956D9A75}" type="presParOf" srcId="{0D0A3F80-752B-471E-B73C-92B30A795DB8}" destId="{D227BB0E-8424-466C-A99E-1EF2BA4B9225}" srcOrd="0" destOrd="0" presId="urn:microsoft.com/office/officeart/2005/8/layout/hierarchy6"/>
    <dgm:cxn modelId="{E8F8A8ED-C30E-4975-BA1D-794F6E7DA63B}" type="presParOf" srcId="{0D0A3F80-752B-471E-B73C-92B30A795DB8}" destId="{C6A43393-354C-4BE2-8732-2E249D6EEB5F}" srcOrd="1" destOrd="0" presId="urn:microsoft.com/office/officeart/2005/8/layout/hierarchy6"/>
    <dgm:cxn modelId="{C30A63B5-6811-4033-A0BA-128DF3447C76}" type="presParOf" srcId="{C6A43393-354C-4BE2-8732-2E249D6EEB5F}" destId="{A26E1E9B-6FE7-43DB-B1BD-3DD2F684719B}" srcOrd="0" destOrd="0" presId="urn:microsoft.com/office/officeart/2005/8/layout/hierarchy6"/>
    <dgm:cxn modelId="{2FD81E9C-5D3A-411F-9050-E58E039BD66B}" type="presParOf" srcId="{C6A43393-354C-4BE2-8732-2E249D6EEB5F}" destId="{B5F9837C-5429-4BD7-9AF1-50A21DB05FDA}" srcOrd="1" destOrd="0" presId="urn:microsoft.com/office/officeart/2005/8/layout/hierarchy6"/>
    <dgm:cxn modelId="{BFF55FF8-561F-4D3E-B436-B425B5F4A456}" type="presParOf" srcId="{0D0A3F80-752B-471E-B73C-92B30A795DB8}" destId="{65F38A07-8FB5-499B-8956-836FADFF604C}" srcOrd="2" destOrd="0" presId="urn:microsoft.com/office/officeart/2005/8/layout/hierarchy6"/>
    <dgm:cxn modelId="{92378950-CCBC-4F7A-BA72-3A436D2E2F02}" type="presParOf" srcId="{0D0A3F80-752B-471E-B73C-92B30A795DB8}" destId="{F99BF4E0-F2C9-4B47-B5D5-4A141BE4EE02}" srcOrd="3" destOrd="0" presId="urn:microsoft.com/office/officeart/2005/8/layout/hierarchy6"/>
    <dgm:cxn modelId="{653E1651-057B-4F39-9F60-89CF476D4B8F}" type="presParOf" srcId="{F99BF4E0-F2C9-4B47-B5D5-4A141BE4EE02}" destId="{0FE8A3B4-A0E8-43FD-85A7-128638AE9238}" srcOrd="0" destOrd="0" presId="urn:microsoft.com/office/officeart/2005/8/layout/hierarchy6"/>
    <dgm:cxn modelId="{9ED91B6D-4B6A-4677-9503-E949B3897A42}" type="presParOf" srcId="{F99BF4E0-F2C9-4B47-B5D5-4A141BE4EE02}" destId="{EBC33430-B90F-4E6F-991A-D6BD63E6068A}" srcOrd="1" destOrd="0" presId="urn:microsoft.com/office/officeart/2005/8/layout/hierarchy6"/>
    <dgm:cxn modelId="{577BECF2-10F1-4B5C-A6B4-BFC8F5EB8412}" type="presParOf" srcId="{511224B2-40D7-4BCA-8142-8E474DA624E6}" destId="{40A98328-C68F-4B78-9610-B3CE7BA72E50}" srcOrd="4" destOrd="0" presId="urn:microsoft.com/office/officeart/2005/8/layout/hierarchy6"/>
    <dgm:cxn modelId="{75057D5C-BF16-4C78-B3FC-D390E055F27A}" type="presParOf" srcId="{511224B2-40D7-4BCA-8142-8E474DA624E6}" destId="{56AB329D-FCE6-4D69-86AA-9A00951ED4C4}" srcOrd="5" destOrd="0" presId="urn:microsoft.com/office/officeart/2005/8/layout/hierarchy6"/>
    <dgm:cxn modelId="{EA0471D8-40FF-4C7A-8999-F9DA9AB4E35D}" type="presParOf" srcId="{56AB329D-FCE6-4D69-86AA-9A00951ED4C4}" destId="{825055BB-9A2A-4889-9ED2-4F2C14E7458B}" srcOrd="0" destOrd="0" presId="urn:microsoft.com/office/officeart/2005/8/layout/hierarchy6"/>
    <dgm:cxn modelId="{70D603B6-15FB-4F7D-ABC5-E1BEFE8BDA91}" type="presParOf" srcId="{56AB329D-FCE6-4D69-86AA-9A00951ED4C4}" destId="{3F7DD156-18EA-4626-B42C-50AC7EB75E1F}" srcOrd="1" destOrd="0" presId="urn:microsoft.com/office/officeart/2005/8/layout/hierarchy6"/>
    <dgm:cxn modelId="{A2555D7A-E2C1-4889-B290-E7C36E438FF5}" type="presParOf" srcId="{511224B2-40D7-4BCA-8142-8E474DA624E6}" destId="{678D2317-DFF3-400E-B6EA-DD6A07F1EA05}" srcOrd="6" destOrd="0" presId="urn:microsoft.com/office/officeart/2005/8/layout/hierarchy6"/>
    <dgm:cxn modelId="{5EC39627-30DD-472E-89D7-2C366C149C71}" type="presParOf" srcId="{511224B2-40D7-4BCA-8142-8E474DA624E6}" destId="{B6B75E5A-DBED-439A-962F-463C1EA6D91E}" srcOrd="7" destOrd="0" presId="urn:microsoft.com/office/officeart/2005/8/layout/hierarchy6"/>
    <dgm:cxn modelId="{624A1A7C-FED8-4F0F-AC0E-6C7C5008318F}" type="presParOf" srcId="{B6B75E5A-DBED-439A-962F-463C1EA6D91E}" destId="{87AF3CC1-A9DF-433B-945B-40C8E5A111EB}" srcOrd="0" destOrd="0" presId="urn:microsoft.com/office/officeart/2005/8/layout/hierarchy6"/>
    <dgm:cxn modelId="{B36CBDA5-43E3-4C55-80ED-FC80F87C75FA}" type="presParOf" srcId="{B6B75E5A-DBED-439A-962F-463C1EA6D91E}" destId="{CF0CC6A4-F7FA-4322-9AFC-45F4C0EDA292}" srcOrd="1" destOrd="0" presId="urn:microsoft.com/office/officeart/2005/8/layout/hierarchy6"/>
    <dgm:cxn modelId="{564BC98B-DEA3-44D3-9FCC-2D318DB5C71A}" type="presParOf" srcId="{2A16C17B-5AAE-4466-850C-3EE19BEE185A}" destId="{03D0851F-065F-4E19-93E0-C2D70B7048D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7B17160-1089-44B0-AD2C-CBD0F671A42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289B12-5537-4AB3-B192-AC8DFF4CCA56}">
      <dgm:prSet phldrT="[Text]" custT="1"/>
      <dgm:spPr>
        <a:xfrm>
          <a:off x="2297258" y="1506192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gm:t>
    </dgm:pt>
    <dgm:pt modelId="{7F5C4822-EED4-4200-B461-CA1A98FF1C1B}" type="parTrans" cxnId="{2A1182D5-3662-4A0B-A93F-AD70936A13AE}">
      <dgm:prSet/>
      <dgm:spPr>
        <a:xfrm>
          <a:off x="2654300" y="1291386"/>
          <a:ext cx="9144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C6D79E4E-E37D-4FB1-B573-235C0D089A58}" type="sibTrans" cxnId="{2A1182D5-3662-4A0B-A93F-AD70936A13AE}">
      <dgm:prSet/>
      <dgm:spPr/>
      <dgm:t>
        <a:bodyPr/>
        <a:lstStyle/>
        <a:p>
          <a:endParaRPr lang="en-US"/>
        </a:p>
      </dgm:t>
    </dgm:pt>
    <dgm:pt modelId="{F3240162-2750-4DD5-A569-BB695E3A9735}">
      <dgm:prSet phldrT="[Text]" custT="1"/>
      <dgm:spPr>
        <a:xfrm>
          <a:off x="177366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gm:t>
    </dgm:pt>
    <dgm:pt modelId="{4694B6B8-C19C-43BC-88C6-8DB5F31A05C1}" type="parTrans" cxnId="{32090938-DE22-4864-B904-AB4E7369EE63}">
      <dgm:prSet/>
      <dgm:spPr>
        <a:xfrm>
          <a:off x="217642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0E13C55-C8D3-4A56-8B84-C2D78DBB5716}" type="sibTrans" cxnId="{32090938-DE22-4864-B904-AB4E7369EE63}">
      <dgm:prSet/>
      <dgm:spPr/>
      <dgm:t>
        <a:bodyPr/>
        <a:lstStyle/>
        <a:p>
          <a:endParaRPr lang="en-US"/>
        </a:p>
      </dgm:t>
    </dgm:pt>
    <dgm:pt modelId="{713E5A6E-D8B2-4567-8311-C4359EFE45FD}">
      <dgm:prSet/>
      <dgm:spPr>
        <a:xfrm>
          <a:off x="72648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gm:t>
    </dgm:pt>
    <dgm:pt modelId="{9367E76D-B184-491C-A1B7-E128F391C4BC}" type="parTrans" cxnId="{4C90321F-685C-4E94-B0B4-F38AC29EC590}">
      <dgm:prSet/>
      <dgm:spPr>
        <a:xfrm>
          <a:off x="112924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64EFDA5-FC8C-4A58-8634-A8DB31DB1C69}" type="sibTrans" cxnId="{4C90321F-685C-4E94-B0B4-F38AC29EC590}">
      <dgm:prSet/>
      <dgm:spPr/>
      <dgm:t>
        <a:bodyPr/>
        <a:lstStyle/>
        <a:p>
          <a:endParaRPr lang="en-US"/>
        </a:p>
      </dgm:t>
    </dgm:pt>
    <dgm:pt modelId="{B11B8A16-1BDE-430D-8D79-C82EC8E90954}">
      <dgm:prSet/>
      <dgm:spPr>
        <a:xfrm>
          <a:off x="2820848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gm:t>
    </dgm:pt>
    <dgm:pt modelId="{25BFED5D-5CDE-480A-93D3-1C97B65EF07E}" type="parTrans" cxnId="{08D56D2F-EB86-45D5-9B93-A4645BA482D9}">
      <dgm:prSet/>
      <dgm:spPr>
        <a:xfrm>
          <a:off x="270001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275A4A0-46B2-48F7-82B1-650A63481859}" type="sibTrans" cxnId="{08D56D2F-EB86-45D5-9B93-A4645BA482D9}">
      <dgm:prSet/>
      <dgm:spPr/>
      <dgm:t>
        <a:bodyPr/>
        <a:lstStyle/>
        <a:p>
          <a:endParaRPr lang="en-US"/>
        </a:p>
      </dgm:t>
    </dgm:pt>
    <dgm:pt modelId="{395F7C8F-577D-457F-86CF-B7DBA71A0B4E}" type="asst">
      <dgm:prSet/>
      <dgm:spPr>
        <a:xfrm>
          <a:off x="3868029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gm:t>
    </dgm:pt>
    <dgm:pt modelId="{3D04E313-7D71-4EA2-80DA-D325282C2B37}" type="parTrans" cxnId="{032D0CFC-B36F-44C6-A30F-64C7F76F1DA5}">
      <dgm:prSet/>
      <dgm:spPr>
        <a:xfrm>
          <a:off x="270001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D2F1B74F-CECD-4ACB-85A9-ADB356188BFE}" type="sibTrans" cxnId="{032D0CFC-B36F-44C6-A30F-64C7F76F1DA5}">
      <dgm:prSet/>
      <dgm:spPr/>
      <dgm:t>
        <a:bodyPr/>
        <a:lstStyle/>
        <a:p>
          <a:endParaRPr lang="en-US"/>
        </a:p>
      </dgm:t>
    </dgm:pt>
    <dgm:pt modelId="{5B5B940D-740E-4CC4-AAA8-87AF3BF38938}">
      <dgm:prSet/>
      <dgm:spPr>
        <a:xfrm>
          <a:off x="2297258" y="754370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gm:t>
    </dgm:pt>
    <dgm:pt modelId="{96F624F0-1301-46EA-B0E4-E5EC9F87481D}" type="parTrans" cxnId="{111F15C0-A81D-431B-A4F9-7A4D6BA3CB4E}">
      <dgm:prSet/>
      <dgm:spPr>
        <a:xfrm>
          <a:off x="2654300" y="539564"/>
          <a:ext cx="91440" cy="214806"/>
        </a:xfr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CB3404B-5427-4F4E-9B3C-ACCF1DB989FB}" type="sibTrans" cxnId="{111F15C0-A81D-431B-A4F9-7A4D6BA3CB4E}">
      <dgm:prSet/>
      <dgm:spPr/>
      <dgm:t>
        <a:bodyPr/>
        <a:lstStyle/>
        <a:p>
          <a:endParaRPr lang="en-US"/>
        </a:p>
      </dgm:t>
    </dgm:pt>
    <dgm:pt modelId="{7EA2D4C9-FE2A-4327-B6E0-0899B9E17408}">
      <dgm:prSet/>
      <dgm:spPr>
        <a:xfrm>
          <a:off x="2297258" y="2548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gm:t>
    </dgm:pt>
    <dgm:pt modelId="{B81CC009-92A1-4051-8CE5-4215E6A33243}" type="parTrans" cxnId="{0A03444D-1668-4459-A14F-F59147F06050}">
      <dgm:prSet/>
      <dgm:spPr/>
      <dgm:t>
        <a:bodyPr/>
        <a:lstStyle/>
        <a:p>
          <a:endParaRPr lang="en-US"/>
        </a:p>
      </dgm:t>
    </dgm:pt>
    <dgm:pt modelId="{3AA405CB-5B38-457D-B4D9-0AAF5C715603}" type="sibTrans" cxnId="{0A03444D-1668-4459-A14F-F59147F06050}">
      <dgm:prSet/>
      <dgm:spPr/>
      <dgm:t>
        <a:bodyPr/>
        <a:lstStyle/>
        <a:p>
          <a:endParaRPr lang="en-US"/>
        </a:p>
      </dgm:t>
    </dgm:pt>
    <dgm:pt modelId="{984716D2-9AE6-4874-BE95-B56A4C54335B}">
      <dgm:prSet/>
      <dgm:spPr>
        <a:xfrm>
          <a:off x="2297258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gm:t>
    </dgm:pt>
    <dgm:pt modelId="{D5917C51-D90B-4A30-877C-62EF78870667}" type="parTrans" cxnId="{70DB0BF7-A45F-48A0-8D0A-31E953EA032A}">
      <dgm:prSet/>
      <dgm:spPr>
        <a:xfrm>
          <a:off x="217642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236F293-2954-466A-B87C-A11E7F81D10C}" type="sibTrans" cxnId="{70DB0BF7-A45F-48A0-8D0A-31E953EA032A}">
      <dgm:prSet/>
      <dgm:spPr/>
      <dgm:t>
        <a:bodyPr/>
        <a:lstStyle/>
        <a:p>
          <a:endParaRPr lang="en-US"/>
        </a:p>
      </dgm:t>
    </dgm:pt>
    <dgm:pt modelId="{1843F5A4-EA5D-4452-B274-08AFB02A6E39}">
      <dgm:prSet/>
      <dgm:spPr>
        <a:xfrm>
          <a:off x="1250077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gm:t>
    </dgm:pt>
    <dgm:pt modelId="{ABD17200-1521-4DC3-A2D8-D91511EDF854}" type="parTrans" cxnId="{88B20947-C4CF-4DBB-AA1B-E149EB142E6D}">
      <dgm:prSet/>
      <dgm:spPr>
        <a:xfrm>
          <a:off x="165283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4A2A299-F2DF-4A27-A114-33CBDC682ABC}" type="sibTrans" cxnId="{88B20947-C4CF-4DBB-AA1B-E149EB142E6D}">
      <dgm:prSet/>
      <dgm:spPr/>
      <dgm:t>
        <a:bodyPr/>
        <a:lstStyle/>
        <a:p>
          <a:endParaRPr lang="en-US"/>
        </a:p>
      </dgm:t>
    </dgm:pt>
    <dgm:pt modelId="{2A16C17B-5AAE-4466-850C-3EE19BEE185A}" type="pres">
      <dgm:prSet presAssocID="{67B17160-1089-44B0-AD2C-CBD0F671A42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CB3FEF2-F1C2-4FAE-8056-94898C627955}" type="pres">
      <dgm:prSet presAssocID="{67B17160-1089-44B0-AD2C-CBD0F671A422}" presName="hierFlow" presStyleCnt="0"/>
      <dgm:spPr/>
    </dgm:pt>
    <dgm:pt modelId="{5FF3C878-8A9F-4876-A6AD-01EB9A9281BF}" type="pres">
      <dgm:prSet presAssocID="{67B17160-1089-44B0-AD2C-CBD0F671A42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4CDBEC1-1CBC-481E-92B1-9B90ECED2EAB}" type="pres">
      <dgm:prSet presAssocID="{7EA2D4C9-FE2A-4327-B6E0-0899B9E17408}" presName="Name14" presStyleCnt="0"/>
      <dgm:spPr/>
    </dgm:pt>
    <dgm:pt modelId="{99444826-AF9D-4B3A-B3BC-DA4769C064EA}" type="pres">
      <dgm:prSet presAssocID="{7EA2D4C9-FE2A-4327-B6E0-0899B9E17408}" presName="level1Shape" presStyleLbl="node0" presStyleIdx="0" presStyleCnt="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A0DC1C24-0879-4CA5-AA3E-0A87D5A81FF3}" type="pres">
      <dgm:prSet presAssocID="{7EA2D4C9-FE2A-4327-B6E0-0899B9E17408}" presName="hierChild2" presStyleCnt="0"/>
      <dgm:spPr/>
    </dgm:pt>
    <dgm:pt modelId="{AE4AFD0C-A723-43E6-AD3E-DF6B46609974}" type="pres">
      <dgm:prSet presAssocID="{96F624F0-1301-46EA-B0E4-E5EC9F87481D}" presName="Name19" presStyleLbl="parChTrans1D2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5D2CB22E-6BAA-47A0-9E04-8FA8C5F11405}" type="pres">
      <dgm:prSet presAssocID="{5B5B940D-740E-4CC4-AAA8-87AF3BF38938}" presName="Name21" presStyleCnt="0"/>
      <dgm:spPr/>
    </dgm:pt>
    <dgm:pt modelId="{F6173626-1C74-4802-88F5-0B978F6EA829}" type="pres">
      <dgm:prSet presAssocID="{5B5B940D-740E-4CC4-AAA8-87AF3BF38938}" presName="level2Shape" presStyleLbl="node2" presStyleIdx="0" presStyleCnt="1"/>
      <dgm:spPr>
        <a:prstGeom prst="roundRect">
          <a:avLst>
            <a:gd name="adj" fmla="val 10000"/>
          </a:avLst>
        </a:prstGeom>
      </dgm:spPr>
    </dgm:pt>
    <dgm:pt modelId="{E0948402-104E-4C8C-9250-E25E6409F439}" type="pres">
      <dgm:prSet presAssocID="{5B5B940D-740E-4CC4-AAA8-87AF3BF38938}" presName="hierChild3" presStyleCnt="0"/>
      <dgm:spPr/>
    </dgm:pt>
    <dgm:pt modelId="{19BDB779-B967-49D8-AF67-13B33A55563B}" type="pres">
      <dgm:prSet presAssocID="{7F5C4822-EED4-4200-B461-CA1A98FF1C1B}" presName="Name19" presStyleLbl="parChTrans1D3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8A9D9B4E-4491-4173-A3FC-E7CB99C98087}" type="pres">
      <dgm:prSet presAssocID="{CC289B12-5537-4AB3-B192-AC8DFF4CCA56}" presName="Name21" presStyleCnt="0"/>
      <dgm:spPr/>
    </dgm:pt>
    <dgm:pt modelId="{D12D48A5-38BC-4475-8F25-BB822A8DC3AB}" type="pres">
      <dgm:prSet presAssocID="{CC289B12-5537-4AB3-B192-AC8DFF4CCA56}" presName="level2Shape" presStyleLbl="node3" presStyleIdx="0" presStyleCnt="1"/>
      <dgm:spPr>
        <a:prstGeom prst="roundRect">
          <a:avLst>
            <a:gd name="adj" fmla="val 10000"/>
          </a:avLst>
        </a:prstGeom>
      </dgm:spPr>
    </dgm:pt>
    <dgm:pt modelId="{511224B2-40D7-4BCA-8142-8E474DA624E6}" type="pres">
      <dgm:prSet presAssocID="{CC289B12-5537-4AB3-B192-AC8DFF4CCA56}" presName="hierChild3" presStyleCnt="0"/>
      <dgm:spPr/>
    </dgm:pt>
    <dgm:pt modelId="{0881D395-AD31-47AF-8525-64214FC78EFB}" type="pres">
      <dgm:prSet presAssocID="{9367E76D-B184-491C-A1B7-E128F391C4BC}" presName="Name19" presStyleLbl="parChTrans1D4" presStyleIdx="0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E15C4875-8A88-4292-B683-5684EDAA6A51}" type="pres">
      <dgm:prSet presAssocID="{713E5A6E-D8B2-4567-8311-C4359EFE45FD}" presName="Name21" presStyleCnt="0"/>
      <dgm:spPr/>
    </dgm:pt>
    <dgm:pt modelId="{07AE76BC-00CE-4F55-A159-CFBB9BDA8736}" type="pres">
      <dgm:prSet presAssocID="{713E5A6E-D8B2-4567-8311-C4359EFE45FD}" presName="level2Shape" presStyleLbl="node4" presStyleIdx="0" presStyleCnt="5"/>
      <dgm:spPr>
        <a:prstGeom prst="roundRect">
          <a:avLst>
            <a:gd name="adj" fmla="val 10000"/>
          </a:avLst>
        </a:prstGeom>
      </dgm:spPr>
    </dgm:pt>
    <dgm:pt modelId="{4558AFB8-2813-4146-9395-A2ED7EAC9EE7}" type="pres">
      <dgm:prSet presAssocID="{713E5A6E-D8B2-4567-8311-C4359EFE45FD}" presName="hierChild3" presStyleCnt="0"/>
      <dgm:spPr/>
    </dgm:pt>
    <dgm:pt modelId="{A3127C32-C818-4049-A26C-A19E8826E047}" type="pres">
      <dgm:prSet presAssocID="{4694B6B8-C19C-43BC-88C6-8DB5F31A05C1}" presName="Name19" presStyleLbl="parChTrans1D4" presStyleIdx="1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7715845A-3E71-40C2-8834-E5960D2F55F6}" type="pres">
      <dgm:prSet presAssocID="{F3240162-2750-4DD5-A569-BB695E3A9735}" presName="Name21" presStyleCnt="0"/>
      <dgm:spPr/>
    </dgm:pt>
    <dgm:pt modelId="{402C0F64-5027-484C-8FD1-A4B12611ABF6}" type="pres">
      <dgm:prSet presAssocID="{F3240162-2750-4DD5-A569-BB695E3A9735}" presName="level2Shape" presStyleLbl="node4" presStyleIdx="1" presStyleCnt="5"/>
      <dgm:spPr>
        <a:prstGeom prst="roundRect">
          <a:avLst>
            <a:gd name="adj" fmla="val 10000"/>
          </a:avLst>
        </a:prstGeom>
      </dgm:spPr>
    </dgm:pt>
    <dgm:pt modelId="{0D0A3F80-752B-471E-B73C-92B30A795DB8}" type="pres">
      <dgm:prSet presAssocID="{F3240162-2750-4DD5-A569-BB695E3A9735}" presName="hierChild3" presStyleCnt="0"/>
      <dgm:spPr/>
    </dgm:pt>
    <dgm:pt modelId="{D227BB0E-8424-466C-A99E-1EF2BA4B9225}" type="pres">
      <dgm:prSet presAssocID="{ABD17200-1521-4DC3-A2D8-D91511EDF854}" presName="Name19" presStyleLbl="parChTrans1D4" presStyleIdx="2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C6A43393-354C-4BE2-8732-2E249D6EEB5F}" type="pres">
      <dgm:prSet presAssocID="{1843F5A4-EA5D-4452-B274-08AFB02A6E39}" presName="Name21" presStyleCnt="0"/>
      <dgm:spPr/>
    </dgm:pt>
    <dgm:pt modelId="{A26E1E9B-6FE7-43DB-B1BD-3DD2F684719B}" type="pres">
      <dgm:prSet presAssocID="{1843F5A4-EA5D-4452-B274-08AFB02A6E39}" presName="level2Shape" presStyleLbl="node4" presStyleIdx="2" presStyleCnt="5"/>
      <dgm:spPr>
        <a:prstGeom prst="roundRect">
          <a:avLst>
            <a:gd name="adj" fmla="val 10000"/>
          </a:avLst>
        </a:prstGeom>
      </dgm:spPr>
    </dgm:pt>
    <dgm:pt modelId="{B5F9837C-5429-4BD7-9AF1-50A21DB05FDA}" type="pres">
      <dgm:prSet presAssocID="{1843F5A4-EA5D-4452-B274-08AFB02A6E39}" presName="hierChild3" presStyleCnt="0"/>
      <dgm:spPr/>
    </dgm:pt>
    <dgm:pt modelId="{65F38A07-8FB5-499B-8956-836FADFF604C}" type="pres">
      <dgm:prSet presAssocID="{D5917C51-D90B-4A30-877C-62EF78870667}" presName="Name19" presStyleLbl="parChTrans1D4" presStyleIdx="3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F99BF4E0-F2C9-4B47-B5D5-4A141BE4EE02}" type="pres">
      <dgm:prSet presAssocID="{984716D2-9AE6-4874-BE95-B56A4C54335B}" presName="Name21" presStyleCnt="0"/>
      <dgm:spPr/>
    </dgm:pt>
    <dgm:pt modelId="{0FE8A3B4-A0E8-43FD-85A7-128638AE9238}" type="pres">
      <dgm:prSet presAssocID="{984716D2-9AE6-4874-BE95-B56A4C54335B}" presName="level2Shape" presStyleLbl="node4" presStyleIdx="3" presStyleCnt="5"/>
      <dgm:spPr>
        <a:prstGeom prst="roundRect">
          <a:avLst>
            <a:gd name="adj" fmla="val 10000"/>
          </a:avLst>
        </a:prstGeom>
      </dgm:spPr>
    </dgm:pt>
    <dgm:pt modelId="{EBC33430-B90F-4E6F-991A-D6BD63E6068A}" type="pres">
      <dgm:prSet presAssocID="{984716D2-9AE6-4874-BE95-B56A4C54335B}" presName="hierChild3" presStyleCnt="0"/>
      <dgm:spPr/>
    </dgm:pt>
    <dgm:pt modelId="{40A98328-C68F-4B78-9610-B3CE7BA72E50}" type="pres">
      <dgm:prSet presAssocID="{25BFED5D-5CDE-480A-93D3-1C97B65EF07E}" presName="Name19" presStyleLbl="parChTrans1D4" presStyleIdx="4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56AB329D-FCE6-4D69-86AA-9A00951ED4C4}" type="pres">
      <dgm:prSet presAssocID="{B11B8A16-1BDE-430D-8D79-C82EC8E90954}" presName="Name21" presStyleCnt="0"/>
      <dgm:spPr/>
    </dgm:pt>
    <dgm:pt modelId="{825055BB-9A2A-4889-9ED2-4F2C14E7458B}" type="pres">
      <dgm:prSet presAssocID="{B11B8A16-1BDE-430D-8D79-C82EC8E90954}" presName="level2Shape" presStyleLbl="node4" presStyleIdx="4" presStyleCnt="5"/>
      <dgm:spPr>
        <a:prstGeom prst="roundRect">
          <a:avLst>
            <a:gd name="adj" fmla="val 10000"/>
          </a:avLst>
        </a:prstGeom>
      </dgm:spPr>
    </dgm:pt>
    <dgm:pt modelId="{3F7DD156-18EA-4626-B42C-50AC7EB75E1F}" type="pres">
      <dgm:prSet presAssocID="{B11B8A16-1BDE-430D-8D79-C82EC8E90954}" presName="hierChild3" presStyleCnt="0"/>
      <dgm:spPr/>
    </dgm:pt>
    <dgm:pt modelId="{678D2317-DFF3-400E-B6EA-DD6A07F1EA05}" type="pres">
      <dgm:prSet presAssocID="{3D04E313-7D71-4EA2-80DA-D325282C2B37}" presName="Name19" presStyleLbl="parChTrans1D4" presStyleIdx="5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</dgm:spPr>
    </dgm:pt>
    <dgm:pt modelId="{B6B75E5A-DBED-439A-962F-463C1EA6D91E}" type="pres">
      <dgm:prSet presAssocID="{395F7C8F-577D-457F-86CF-B7DBA71A0B4E}" presName="Name21" presStyleCnt="0"/>
      <dgm:spPr/>
    </dgm:pt>
    <dgm:pt modelId="{87AF3CC1-A9DF-433B-945B-40C8E5A111EB}" type="pres">
      <dgm:prSet presAssocID="{395F7C8F-577D-457F-86CF-B7DBA71A0B4E}" presName="level2Shape" presStyleLbl="asst3" presStyleIdx="0" presStyleCnt="1"/>
      <dgm:spPr>
        <a:prstGeom prst="roundRect">
          <a:avLst>
            <a:gd name="adj" fmla="val 10000"/>
          </a:avLst>
        </a:prstGeom>
      </dgm:spPr>
    </dgm:pt>
    <dgm:pt modelId="{CF0CC6A4-F7FA-4322-9AFC-45F4C0EDA292}" type="pres">
      <dgm:prSet presAssocID="{395F7C8F-577D-457F-86CF-B7DBA71A0B4E}" presName="hierChild3" presStyleCnt="0"/>
      <dgm:spPr/>
    </dgm:pt>
    <dgm:pt modelId="{03D0851F-065F-4E19-93E0-C2D70B7048DE}" type="pres">
      <dgm:prSet presAssocID="{67B17160-1089-44B0-AD2C-CBD0F671A422}" presName="bgShapesFlow" presStyleCnt="0"/>
      <dgm:spPr/>
    </dgm:pt>
  </dgm:ptLst>
  <dgm:cxnLst>
    <dgm:cxn modelId="{875E021A-CB70-46C7-817E-31F54B572035}" type="presOf" srcId="{5B5B940D-740E-4CC4-AAA8-87AF3BF38938}" destId="{F6173626-1C74-4802-88F5-0B978F6EA829}" srcOrd="0" destOrd="0" presId="urn:microsoft.com/office/officeart/2005/8/layout/hierarchy6"/>
    <dgm:cxn modelId="{4C90321F-685C-4E94-B0B4-F38AC29EC590}" srcId="{CC289B12-5537-4AB3-B192-AC8DFF4CCA56}" destId="{713E5A6E-D8B2-4567-8311-C4359EFE45FD}" srcOrd="0" destOrd="0" parTransId="{9367E76D-B184-491C-A1B7-E128F391C4BC}" sibTransId="{664EFDA5-FC8C-4A58-8634-A8DB31DB1C69}"/>
    <dgm:cxn modelId="{B9F89221-14BA-471A-B4DB-2E8928731CC5}" type="presOf" srcId="{67B17160-1089-44B0-AD2C-CBD0F671A422}" destId="{2A16C17B-5AAE-4466-850C-3EE19BEE185A}" srcOrd="0" destOrd="0" presId="urn:microsoft.com/office/officeart/2005/8/layout/hierarchy6"/>
    <dgm:cxn modelId="{ABE3E323-BE38-4197-82F3-DCE06CDBC03C}" type="presOf" srcId="{25BFED5D-5CDE-480A-93D3-1C97B65EF07E}" destId="{40A98328-C68F-4B78-9610-B3CE7BA72E50}" srcOrd="0" destOrd="0" presId="urn:microsoft.com/office/officeart/2005/8/layout/hierarchy6"/>
    <dgm:cxn modelId="{C8CADD24-F53F-4692-861E-E706B4E4B300}" type="presOf" srcId="{7EA2D4C9-FE2A-4327-B6E0-0899B9E17408}" destId="{99444826-AF9D-4B3A-B3BC-DA4769C064EA}" srcOrd="0" destOrd="0" presId="urn:microsoft.com/office/officeart/2005/8/layout/hierarchy6"/>
    <dgm:cxn modelId="{08D56D2F-EB86-45D5-9B93-A4645BA482D9}" srcId="{CC289B12-5537-4AB3-B192-AC8DFF4CCA56}" destId="{B11B8A16-1BDE-430D-8D79-C82EC8E90954}" srcOrd="2" destOrd="0" parTransId="{25BFED5D-5CDE-480A-93D3-1C97B65EF07E}" sibTransId="{4275A4A0-46B2-48F7-82B1-650A63481859}"/>
    <dgm:cxn modelId="{EF462336-EAD1-4C27-AB0D-6693367E9893}" type="presOf" srcId="{9367E76D-B184-491C-A1B7-E128F391C4BC}" destId="{0881D395-AD31-47AF-8525-64214FC78EFB}" srcOrd="0" destOrd="0" presId="urn:microsoft.com/office/officeart/2005/8/layout/hierarchy6"/>
    <dgm:cxn modelId="{32090938-DE22-4864-B904-AB4E7369EE63}" srcId="{CC289B12-5537-4AB3-B192-AC8DFF4CCA56}" destId="{F3240162-2750-4DD5-A569-BB695E3A9735}" srcOrd="1" destOrd="0" parTransId="{4694B6B8-C19C-43BC-88C6-8DB5F31A05C1}" sibTransId="{40E13C55-C8D3-4A56-8B84-C2D78DBB5716}"/>
    <dgm:cxn modelId="{88B20947-C4CF-4DBB-AA1B-E149EB142E6D}" srcId="{F3240162-2750-4DD5-A569-BB695E3A9735}" destId="{1843F5A4-EA5D-4452-B274-08AFB02A6E39}" srcOrd="0" destOrd="0" parTransId="{ABD17200-1521-4DC3-A2D8-D91511EDF854}" sibTransId="{64A2A299-F2DF-4A27-A114-33CBDC682ABC}"/>
    <dgm:cxn modelId="{4C3E6768-B12A-4229-8123-30589DE52DFA}" type="presOf" srcId="{395F7C8F-577D-457F-86CF-B7DBA71A0B4E}" destId="{87AF3CC1-A9DF-433B-945B-40C8E5A111EB}" srcOrd="0" destOrd="0" presId="urn:microsoft.com/office/officeart/2005/8/layout/hierarchy6"/>
    <dgm:cxn modelId="{C061BB4A-49AA-4D30-90F3-DCAE1412D406}" type="presOf" srcId="{F3240162-2750-4DD5-A569-BB695E3A9735}" destId="{402C0F64-5027-484C-8FD1-A4B12611ABF6}" srcOrd="0" destOrd="0" presId="urn:microsoft.com/office/officeart/2005/8/layout/hierarchy6"/>
    <dgm:cxn modelId="{95E81D6D-C17E-4992-B0AA-0EE94C7FBCB6}" type="presOf" srcId="{B11B8A16-1BDE-430D-8D79-C82EC8E90954}" destId="{825055BB-9A2A-4889-9ED2-4F2C14E7458B}" srcOrd="0" destOrd="0" presId="urn:microsoft.com/office/officeart/2005/8/layout/hierarchy6"/>
    <dgm:cxn modelId="{0A03444D-1668-4459-A14F-F59147F06050}" srcId="{67B17160-1089-44B0-AD2C-CBD0F671A422}" destId="{7EA2D4C9-FE2A-4327-B6E0-0899B9E17408}" srcOrd="0" destOrd="0" parTransId="{B81CC009-92A1-4051-8CE5-4215E6A33243}" sibTransId="{3AA405CB-5B38-457D-B4D9-0AAF5C715603}"/>
    <dgm:cxn modelId="{EBF2CF4F-E021-4868-8B39-DDBF7E364B8C}" type="presOf" srcId="{7F5C4822-EED4-4200-B461-CA1A98FF1C1B}" destId="{19BDB779-B967-49D8-AF67-13B33A55563B}" srcOrd="0" destOrd="0" presId="urn:microsoft.com/office/officeart/2005/8/layout/hierarchy6"/>
    <dgm:cxn modelId="{B6892274-AD17-4502-8365-E195394236FB}" type="presOf" srcId="{1843F5A4-EA5D-4452-B274-08AFB02A6E39}" destId="{A26E1E9B-6FE7-43DB-B1BD-3DD2F684719B}" srcOrd="0" destOrd="0" presId="urn:microsoft.com/office/officeart/2005/8/layout/hierarchy6"/>
    <dgm:cxn modelId="{C0ACF6AA-1529-488A-A7F7-A07F8E63CB3C}" type="presOf" srcId="{3D04E313-7D71-4EA2-80DA-D325282C2B37}" destId="{678D2317-DFF3-400E-B6EA-DD6A07F1EA05}" srcOrd="0" destOrd="0" presId="urn:microsoft.com/office/officeart/2005/8/layout/hierarchy6"/>
    <dgm:cxn modelId="{685935B5-B261-4B36-912B-D4D18F858867}" type="presOf" srcId="{CC289B12-5537-4AB3-B192-AC8DFF4CCA56}" destId="{D12D48A5-38BC-4475-8F25-BB822A8DC3AB}" srcOrd="0" destOrd="0" presId="urn:microsoft.com/office/officeart/2005/8/layout/hierarchy6"/>
    <dgm:cxn modelId="{67C85BBA-C07F-4EC3-BBAC-C177F5E306D9}" type="presOf" srcId="{4694B6B8-C19C-43BC-88C6-8DB5F31A05C1}" destId="{A3127C32-C818-4049-A26C-A19E8826E047}" srcOrd="0" destOrd="0" presId="urn:microsoft.com/office/officeart/2005/8/layout/hierarchy6"/>
    <dgm:cxn modelId="{C53F72BA-51DB-4309-8554-CDFF0E86CC32}" type="presOf" srcId="{ABD17200-1521-4DC3-A2D8-D91511EDF854}" destId="{D227BB0E-8424-466C-A99E-1EF2BA4B9225}" srcOrd="0" destOrd="0" presId="urn:microsoft.com/office/officeart/2005/8/layout/hierarchy6"/>
    <dgm:cxn modelId="{92EE36BB-5AB5-4060-8EB4-CB87609D797A}" type="presOf" srcId="{713E5A6E-D8B2-4567-8311-C4359EFE45FD}" destId="{07AE76BC-00CE-4F55-A159-CFBB9BDA8736}" srcOrd="0" destOrd="0" presId="urn:microsoft.com/office/officeart/2005/8/layout/hierarchy6"/>
    <dgm:cxn modelId="{111F15C0-A81D-431B-A4F9-7A4D6BA3CB4E}" srcId="{7EA2D4C9-FE2A-4327-B6E0-0899B9E17408}" destId="{5B5B940D-740E-4CC4-AAA8-87AF3BF38938}" srcOrd="0" destOrd="0" parTransId="{96F624F0-1301-46EA-B0E4-E5EC9F87481D}" sibTransId="{7CB3404B-5427-4F4E-9B3C-ACCF1DB989FB}"/>
    <dgm:cxn modelId="{2A1182D5-3662-4A0B-A93F-AD70936A13AE}" srcId="{5B5B940D-740E-4CC4-AAA8-87AF3BF38938}" destId="{CC289B12-5537-4AB3-B192-AC8DFF4CCA56}" srcOrd="0" destOrd="0" parTransId="{7F5C4822-EED4-4200-B461-CA1A98FF1C1B}" sibTransId="{C6D79E4E-E37D-4FB1-B573-235C0D089A58}"/>
    <dgm:cxn modelId="{D16BFEDD-7429-4472-94F5-CBCEB788626E}" type="presOf" srcId="{96F624F0-1301-46EA-B0E4-E5EC9F87481D}" destId="{AE4AFD0C-A723-43E6-AD3E-DF6B46609974}" srcOrd="0" destOrd="0" presId="urn:microsoft.com/office/officeart/2005/8/layout/hierarchy6"/>
    <dgm:cxn modelId="{99084AEA-1276-431A-A0C9-7D968F78DD59}" type="presOf" srcId="{D5917C51-D90B-4A30-877C-62EF78870667}" destId="{65F38A07-8FB5-499B-8956-836FADFF604C}" srcOrd="0" destOrd="0" presId="urn:microsoft.com/office/officeart/2005/8/layout/hierarchy6"/>
    <dgm:cxn modelId="{70DB0BF7-A45F-48A0-8D0A-31E953EA032A}" srcId="{F3240162-2750-4DD5-A569-BB695E3A9735}" destId="{984716D2-9AE6-4874-BE95-B56A4C54335B}" srcOrd="1" destOrd="0" parTransId="{D5917C51-D90B-4A30-877C-62EF78870667}" sibTransId="{2236F293-2954-466A-B87C-A11E7F81D10C}"/>
    <dgm:cxn modelId="{95B9C8FA-F21B-4922-896A-99B9B2F21937}" type="presOf" srcId="{984716D2-9AE6-4874-BE95-B56A4C54335B}" destId="{0FE8A3B4-A0E8-43FD-85A7-128638AE9238}" srcOrd="0" destOrd="0" presId="urn:microsoft.com/office/officeart/2005/8/layout/hierarchy6"/>
    <dgm:cxn modelId="{032D0CFC-B36F-44C6-A30F-64C7F76F1DA5}" srcId="{CC289B12-5537-4AB3-B192-AC8DFF4CCA56}" destId="{395F7C8F-577D-457F-86CF-B7DBA71A0B4E}" srcOrd="3" destOrd="0" parTransId="{3D04E313-7D71-4EA2-80DA-D325282C2B37}" sibTransId="{D2F1B74F-CECD-4ACB-85A9-ADB356188BFE}"/>
    <dgm:cxn modelId="{761ABB67-3E35-43B1-84D5-9FF4D348EC4B}" type="presParOf" srcId="{2A16C17B-5AAE-4466-850C-3EE19BEE185A}" destId="{8CB3FEF2-F1C2-4FAE-8056-94898C627955}" srcOrd="0" destOrd="0" presId="urn:microsoft.com/office/officeart/2005/8/layout/hierarchy6"/>
    <dgm:cxn modelId="{F54EF85B-CE90-44C0-BB2D-4F2855AF3E81}" type="presParOf" srcId="{8CB3FEF2-F1C2-4FAE-8056-94898C627955}" destId="{5FF3C878-8A9F-4876-A6AD-01EB9A9281BF}" srcOrd="0" destOrd="0" presId="urn:microsoft.com/office/officeart/2005/8/layout/hierarchy6"/>
    <dgm:cxn modelId="{F1099441-2498-4BC8-B9E5-A5B196ADC309}" type="presParOf" srcId="{5FF3C878-8A9F-4876-A6AD-01EB9A9281BF}" destId="{44CDBEC1-1CBC-481E-92B1-9B90ECED2EAB}" srcOrd="0" destOrd="0" presId="urn:microsoft.com/office/officeart/2005/8/layout/hierarchy6"/>
    <dgm:cxn modelId="{F67CB488-6D01-4A73-A7F8-F011C4CC2DD4}" type="presParOf" srcId="{44CDBEC1-1CBC-481E-92B1-9B90ECED2EAB}" destId="{99444826-AF9D-4B3A-B3BC-DA4769C064EA}" srcOrd="0" destOrd="0" presId="urn:microsoft.com/office/officeart/2005/8/layout/hierarchy6"/>
    <dgm:cxn modelId="{C70CB970-7E14-49CD-8978-31700E6FA799}" type="presParOf" srcId="{44CDBEC1-1CBC-481E-92B1-9B90ECED2EAB}" destId="{A0DC1C24-0879-4CA5-AA3E-0A87D5A81FF3}" srcOrd="1" destOrd="0" presId="urn:microsoft.com/office/officeart/2005/8/layout/hierarchy6"/>
    <dgm:cxn modelId="{7719D8CF-6381-4DE7-B125-F80E87E2EF8A}" type="presParOf" srcId="{A0DC1C24-0879-4CA5-AA3E-0A87D5A81FF3}" destId="{AE4AFD0C-A723-43E6-AD3E-DF6B46609974}" srcOrd="0" destOrd="0" presId="urn:microsoft.com/office/officeart/2005/8/layout/hierarchy6"/>
    <dgm:cxn modelId="{BD5D64B0-DA76-4A8B-BBB2-91BCADA8E396}" type="presParOf" srcId="{A0DC1C24-0879-4CA5-AA3E-0A87D5A81FF3}" destId="{5D2CB22E-6BAA-47A0-9E04-8FA8C5F11405}" srcOrd="1" destOrd="0" presId="urn:microsoft.com/office/officeart/2005/8/layout/hierarchy6"/>
    <dgm:cxn modelId="{9D2EAD3F-AE58-4281-B956-4743D4E39923}" type="presParOf" srcId="{5D2CB22E-6BAA-47A0-9E04-8FA8C5F11405}" destId="{F6173626-1C74-4802-88F5-0B978F6EA829}" srcOrd="0" destOrd="0" presId="urn:microsoft.com/office/officeart/2005/8/layout/hierarchy6"/>
    <dgm:cxn modelId="{D13ACE76-A447-4DA2-B6A9-C5288C7F0AFF}" type="presParOf" srcId="{5D2CB22E-6BAA-47A0-9E04-8FA8C5F11405}" destId="{E0948402-104E-4C8C-9250-E25E6409F439}" srcOrd="1" destOrd="0" presId="urn:microsoft.com/office/officeart/2005/8/layout/hierarchy6"/>
    <dgm:cxn modelId="{0D46AEBB-FCE7-4027-B004-FED1F8A81D10}" type="presParOf" srcId="{E0948402-104E-4C8C-9250-E25E6409F439}" destId="{19BDB779-B967-49D8-AF67-13B33A55563B}" srcOrd="0" destOrd="0" presId="urn:microsoft.com/office/officeart/2005/8/layout/hierarchy6"/>
    <dgm:cxn modelId="{AD9310F5-2425-4859-A6B8-AD022A3F4144}" type="presParOf" srcId="{E0948402-104E-4C8C-9250-E25E6409F439}" destId="{8A9D9B4E-4491-4173-A3FC-E7CB99C98087}" srcOrd="1" destOrd="0" presId="urn:microsoft.com/office/officeart/2005/8/layout/hierarchy6"/>
    <dgm:cxn modelId="{852227F6-2ED8-4042-9BC9-06BEBD2B7BFA}" type="presParOf" srcId="{8A9D9B4E-4491-4173-A3FC-E7CB99C98087}" destId="{D12D48A5-38BC-4475-8F25-BB822A8DC3AB}" srcOrd="0" destOrd="0" presId="urn:microsoft.com/office/officeart/2005/8/layout/hierarchy6"/>
    <dgm:cxn modelId="{8D791B48-6B77-4633-9E98-0FDC4962C0D3}" type="presParOf" srcId="{8A9D9B4E-4491-4173-A3FC-E7CB99C98087}" destId="{511224B2-40D7-4BCA-8142-8E474DA624E6}" srcOrd="1" destOrd="0" presId="urn:microsoft.com/office/officeart/2005/8/layout/hierarchy6"/>
    <dgm:cxn modelId="{38D64223-BD3C-4398-87A4-65E6161BD5A9}" type="presParOf" srcId="{511224B2-40D7-4BCA-8142-8E474DA624E6}" destId="{0881D395-AD31-47AF-8525-64214FC78EFB}" srcOrd="0" destOrd="0" presId="urn:microsoft.com/office/officeart/2005/8/layout/hierarchy6"/>
    <dgm:cxn modelId="{70360018-E2AE-4E53-8AAB-71E10AB9FA50}" type="presParOf" srcId="{511224B2-40D7-4BCA-8142-8E474DA624E6}" destId="{E15C4875-8A88-4292-B683-5684EDAA6A51}" srcOrd="1" destOrd="0" presId="urn:microsoft.com/office/officeart/2005/8/layout/hierarchy6"/>
    <dgm:cxn modelId="{925BE09B-8C00-4A8E-9585-EAF8C7814929}" type="presParOf" srcId="{E15C4875-8A88-4292-B683-5684EDAA6A51}" destId="{07AE76BC-00CE-4F55-A159-CFBB9BDA8736}" srcOrd="0" destOrd="0" presId="urn:microsoft.com/office/officeart/2005/8/layout/hierarchy6"/>
    <dgm:cxn modelId="{1CDCDEA9-531A-464A-A5A4-4F90DB34FDAB}" type="presParOf" srcId="{E15C4875-8A88-4292-B683-5684EDAA6A51}" destId="{4558AFB8-2813-4146-9395-A2ED7EAC9EE7}" srcOrd="1" destOrd="0" presId="urn:microsoft.com/office/officeart/2005/8/layout/hierarchy6"/>
    <dgm:cxn modelId="{22FE8B42-0825-4DE0-AC88-2A2368F80F50}" type="presParOf" srcId="{511224B2-40D7-4BCA-8142-8E474DA624E6}" destId="{A3127C32-C818-4049-A26C-A19E8826E047}" srcOrd="2" destOrd="0" presId="urn:microsoft.com/office/officeart/2005/8/layout/hierarchy6"/>
    <dgm:cxn modelId="{80969A82-415E-4EBD-9E4B-DD13E7DFB25C}" type="presParOf" srcId="{511224B2-40D7-4BCA-8142-8E474DA624E6}" destId="{7715845A-3E71-40C2-8834-E5960D2F55F6}" srcOrd="3" destOrd="0" presId="urn:microsoft.com/office/officeart/2005/8/layout/hierarchy6"/>
    <dgm:cxn modelId="{4440FBB5-4ED3-4161-832E-BB2B4F8B9DBC}" type="presParOf" srcId="{7715845A-3E71-40C2-8834-E5960D2F55F6}" destId="{402C0F64-5027-484C-8FD1-A4B12611ABF6}" srcOrd="0" destOrd="0" presId="urn:microsoft.com/office/officeart/2005/8/layout/hierarchy6"/>
    <dgm:cxn modelId="{7043FB74-7476-47A8-BB11-7DC68C487C9C}" type="presParOf" srcId="{7715845A-3E71-40C2-8834-E5960D2F55F6}" destId="{0D0A3F80-752B-471E-B73C-92B30A795DB8}" srcOrd="1" destOrd="0" presId="urn:microsoft.com/office/officeart/2005/8/layout/hierarchy6"/>
    <dgm:cxn modelId="{741F61D8-82DD-4128-BAF5-EEBA81FF51A2}" type="presParOf" srcId="{0D0A3F80-752B-471E-B73C-92B30A795DB8}" destId="{D227BB0E-8424-466C-A99E-1EF2BA4B9225}" srcOrd="0" destOrd="0" presId="urn:microsoft.com/office/officeart/2005/8/layout/hierarchy6"/>
    <dgm:cxn modelId="{88479B87-27D0-4131-AB98-BD399C1D6177}" type="presParOf" srcId="{0D0A3F80-752B-471E-B73C-92B30A795DB8}" destId="{C6A43393-354C-4BE2-8732-2E249D6EEB5F}" srcOrd="1" destOrd="0" presId="urn:microsoft.com/office/officeart/2005/8/layout/hierarchy6"/>
    <dgm:cxn modelId="{FD8E1EB2-6286-4B85-B91D-DA6A268CA39D}" type="presParOf" srcId="{C6A43393-354C-4BE2-8732-2E249D6EEB5F}" destId="{A26E1E9B-6FE7-43DB-B1BD-3DD2F684719B}" srcOrd="0" destOrd="0" presId="urn:microsoft.com/office/officeart/2005/8/layout/hierarchy6"/>
    <dgm:cxn modelId="{6CCD354D-0184-4B21-897B-ED9B8C18F2A6}" type="presParOf" srcId="{C6A43393-354C-4BE2-8732-2E249D6EEB5F}" destId="{B5F9837C-5429-4BD7-9AF1-50A21DB05FDA}" srcOrd="1" destOrd="0" presId="urn:microsoft.com/office/officeart/2005/8/layout/hierarchy6"/>
    <dgm:cxn modelId="{CE0A32AD-5551-40B6-8D99-763C6E45E6E8}" type="presParOf" srcId="{0D0A3F80-752B-471E-B73C-92B30A795DB8}" destId="{65F38A07-8FB5-499B-8956-836FADFF604C}" srcOrd="2" destOrd="0" presId="urn:microsoft.com/office/officeart/2005/8/layout/hierarchy6"/>
    <dgm:cxn modelId="{79CC2F16-1EBE-47A5-B621-EF8234D59984}" type="presParOf" srcId="{0D0A3F80-752B-471E-B73C-92B30A795DB8}" destId="{F99BF4E0-F2C9-4B47-B5D5-4A141BE4EE02}" srcOrd="3" destOrd="0" presId="urn:microsoft.com/office/officeart/2005/8/layout/hierarchy6"/>
    <dgm:cxn modelId="{16FEAA24-EC77-4F9C-88A2-E4EBE06850C7}" type="presParOf" srcId="{F99BF4E0-F2C9-4B47-B5D5-4A141BE4EE02}" destId="{0FE8A3B4-A0E8-43FD-85A7-128638AE9238}" srcOrd="0" destOrd="0" presId="urn:microsoft.com/office/officeart/2005/8/layout/hierarchy6"/>
    <dgm:cxn modelId="{74560038-AC9F-474D-85DA-9579705D0045}" type="presParOf" srcId="{F99BF4E0-F2C9-4B47-B5D5-4A141BE4EE02}" destId="{EBC33430-B90F-4E6F-991A-D6BD63E6068A}" srcOrd="1" destOrd="0" presId="urn:microsoft.com/office/officeart/2005/8/layout/hierarchy6"/>
    <dgm:cxn modelId="{CDFB5C33-D6E4-42BF-9952-24B85C5456B2}" type="presParOf" srcId="{511224B2-40D7-4BCA-8142-8E474DA624E6}" destId="{40A98328-C68F-4B78-9610-B3CE7BA72E50}" srcOrd="4" destOrd="0" presId="urn:microsoft.com/office/officeart/2005/8/layout/hierarchy6"/>
    <dgm:cxn modelId="{5C7B1E5A-7A94-4944-A468-EFF1D2AF5026}" type="presParOf" srcId="{511224B2-40D7-4BCA-8142-8E474DA624E6}" destId="{56AB329D-FCE6-4D69-86AA-9A00951ED4C4}" srcOrd="5" destOrd="0" presId="urn:microsoft.com/office/officeart/2005/8/layout/hierarchy6"/>
    <dgm:cxn modelId="{24A01DAC-CB41-4259-8350-927C5EE47192}" type="presParOf" srcId="{56AB329D-FCE6-4D69-86AA-9A00951ED4C4}" destId="{825055BB-9A2A-4889-9ED2-4F2C14E7458B}" srcOrd="0" destOrd="0" presId="urn:microsoft.com/office/officeart/2005/8/layout/hierarchy6"/>
    <dgm:cxn modelId="{FEEE3904-EA2A-4C1A-B9D9-25E37A0EA871}" type="presParOf" srcId="{56AB329D-FCE6-4D69-86AA-9A00951ED4C4}" destId="{3F7DD156-18EA-4626-B42C-50AC7EB75E1F}" srcOrd="1" destOrd="0" presId="urn:microsoft.com/office/officeart/2005/8/layout/hierarchy6"/>
    <dgm:cxn modelId="{F4435731-179A-489C-8621-703F0597AFF0}" type="presParOf" srcId="{511224B2-40D7-4BCA-8142-8E474DA624E6}" destId="{678D2317-DFF3-400E-B6EA-DD6A07F1EA05}" srcOrd="6" destOrd="0" presId="urn:microsoft.com/office/officeart/2005/8/layout/hierarchy6"/>
    <dgm:cxn modelId="{852C4157-6E93-4733-9D63-76838DB336DD}" type="presParOf" srcId="{511224B2-40D7-4BCA-8142-8E474DA624E6}" destId="{B6B75E5A-DBED-439A-962F-463C1EA6D91E}" srcOrd="7" destOrd="0" presId="urn:microsoft.com/office/officeart/2005/8/layout/hierarchy6"/>
    <dgm:cxn modelId="{D53D75A9-9717-4FD1-ADF5-0D24386CF421}" type="presParOf" srcId="{B6B75E5A-DBED-439A-962F-463C1EA6D91E}" destId="{87AF3CC1-A9DF-433B-945B-40C8E5A111EB}" srcOrd="0" destOrd="0" presId="urn:microsoft.com/office/officeart/2005/8/layout/hierarchy6"/>
    <dgm:cxn modelId="{EB070087-6EC4-4A96-9B4C-EE1C36958E57}" type="presParOf" srcId="{B6B75E5A-DBED-439A-962F-463C1EA6D91E}" destId="{CF0CC6A4-F7FA-4322-9AFC-45F4C0EDA292}" srcOrd="1" destOrd="0" presId="urn:microsoft.com/office/officeart/2005/8/layout/hierarchy6"/>
    <dgm:cxn modelId="{2DD74660-DC89-4729-BB82-B7F9334F959A}" type="presParOf" srcId="{2A16C17B-5AAE-4466-850C-3EE19BEE185A}" destId="{03D0851F-065F-4E19-93E0-C2D70B7048D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7B17160-1089-44B0-AD2C-CBD0F671A422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C289B12-5537-4AB3-B192-AC8DFF4CCA56}">
      <dgm:prSet phldrT="[Text]" custT="1"/>
      <dgm:spPr>
        <a:xfrm>
          <a:off x="2297258" y="1506192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gm:t>
    </dgm:pt>
    <dgm:pt modelId="{7F5C4822-EED4-4200-B461-CA1A98FF1C1B}" type="parTrans" cxnId="{2A1182D5-3662-4A0B-A93F-AD70936A13AE}">
      <dgm:prSet/>
      <dgm:spPr>
        <a:xfrm>
          <a:off x="2654300" y="1291386"/>
          <a:ext cx="9144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C6D79E4E-E37D-4FB1-B573-235C0D089A58}" type="sibTrans" cxnId="{2A1182D5-3662-4A0B-A93F-AD70936A13AE}">
      <dgm:prSet/>
      <dgm:spPr/>
      <dgm:t>
        <a:bodyPr/>
        <a:lstStyle/>
        <a:p>
          <a:endParaRPr lang="en-US"/>
        </a:p>
      </dgm:t>
    </dgm:pt>
    <dgm:pt modelId="{F3240162-2750-4DD5-A569-BB695E3A9735}">
      <dgm:prSet phldrT="[Text]" custT="1"/>
      <dgm:spPr>
        <a:xfrm>
          <a:off x="177366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 sz="9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gm:t>
    </dgm:pt>
    <dgm:pt modelId="{4694B6B8-C19C-43BC-88C6-8DB5F31A05C1}" type="parTrans" cxnId="{32090938-DE22-4864-B904-AB4E7369EE63}">
      <dgm:prSet/>
      <dgm:spPr>
        <a:xfrm>
          <a:off x="217642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0E13C55-C8D3-4A56-8B84-C2D78DBB5716}" type="sibTrans" cxnId="{32090938-DE22-4864-B904-AB4E7369EE63}">
      <dgm:prSet/>
      <dgm:spPr/>
      <dgm:t>
        <a:bodyPr/>
        <a:lstStyle/>
        <a:p>
          <a:endParaRPr lang="en-US"/>
        </a:p>
      </dgm:t>
    </dgm:pt>
    <dgm:pt modelId="{713E5A6E-D8B2-4567-8311-C4359EFE45FD}">
      <dgm:prSet/>
      <dgm:spPr>
        <a:xfrm>
          <a:off x="726487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gm:t>
    </dgm:pt>
    <dgm:pt modelId="{9367E76D-B184-491C-A1B7-E128F391C4BC}" type="parTrans" cxnId="{4C90321F-685C-4E94-B0B4-F38AC29EC590}">
      <dgm:prSet/>
      <dgm:spPr>
        <a:xfrm>
          <a:off x="112924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64EFDA5-FC8C-4A58-8634-A8DB31DB1C69}" type="sibTrans" cxnId="{4C90321F-685C-4E94-B0B4-F38AC29EC590}">
      <dgm:prSet/>
      <dgm:spPr/>
      <dgm:t>
        <a:bodyPr/>
        <a:lstStyle/>
        <a:p>
          <a:endParaRPr lang="en-US"/>
        </a:p>
      </dgm:t>
    </dgm:pt>
    <dgm:pt modelId="{B11B8A16-1BDE-430D-8D79-C82EC8E90954}">
      <dgm:prSet/>
      <dgm:spPr>
        <a:xfrm>
          <a:off x="2820848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gm:t>
    </dgm:pt>
    <dgm:pt modelId="{25BFED5D-5CDE-480A-93D3-1C97B65EF07E}" type="parTrans" cxnId="{08D56D2F-EB86-45D5-9B93-A4645BA482D9}">
      <dgm:prSet/>
      <dgm:spPr>
        <a:xfrm>
          <a:off x="2700019" y="2043208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4275A4A0-46B2-48F7-82B1-650A63481859}" type="sibTrans" cxnId="{08D56D2F-EB86-45D5-9B93-A4645BA482D9}">
      <dgm:prSet/>
      <dgm:spPr/>
      <dgm:t>
        <a:bodyPr/>
        <a:lstStyle/>
        <a:p>
          <a:endParaRPr lang="en-US"/>
        </a:p>
      </dgm:t>
    </dgm:pt>
    <dgm:pt modelId="{395F7C8F-577D-457F-86CF-B7DBA71A0B4E}" type="asst">
      <dgm:prSet/>
      <dgm:spPr>
        <a:xfrm>
          <a:off x="3868029" y="2258014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gm:t>
    </dgm:pt>
    <dgm:pt modelId="{3D04E313-7D71-4EA2-80DA-D325282C2B37}" type="parTrans" cxnId="{032D0CFC-B36F-44C6-A30F-64C7F76F1DA5}">
      <dgm:prSet/>
      <dgm:spPr>
        <a:xfrm>
          <a:off x="2700019" y="2043208"/>
          <a:ext cx="157077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D2F1B74F-CECD-4ACB-85A9-ADB356188BFE}" type="sibTrans" cxnId="{032D0CFC-B36F-44C6-A30F-64C7F76F1DA5}">
      <dgm:prSet/>
      <dgm:spPr/>
      <dgm:t>
        <a:bodyPr/>
        <a:lstStyle/>
        <a:p>
          <a:endParaRPr lang="en-US"/>
        </a:p>
      </dgm:t>
    </dgm:pt>
    <dgm:pt modelId="{5B5B940D-740E-4CC4-AAA8-87AF3BF38938}">
      <dgm:prSet/>
      <dgm:spPr>
        <a:xfrm>
          <a:off x="2297258" y="754370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gm:t>
    </dgm:pt>
    <dgm:pt modelId="{96F624F0-1301-46EA-B0E4-E5EC9F87481D}" type="parTrans" cxnId="{111F15C0-A81D-431B-A4F9-7A4D6BA3CB4E}">
      <dgm:prSet/>
      <dgm:spPr>
        <a:xfrm>
          <a:off x="2654300" y="539564"/>
          <a:ext cx="91440" cy="214806"/>
        </a:xfr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7CB3404B-5427-4F4E-9B3C-ACCF1DB989FB}" type="sibTrans" cxnId="{111F15C0-A81D-431B-A4F9-7A4D6BA3CB4E}">
      <dgm:prSet/>
      <dgm:spPr/>
      <dgm:t>
        <a:bodyPr/>
        <a:lstStyle/>
        <a:p>
          <a:endParaRPr lang="en-US"/>
        </a:p>
      </dgm:t>
    </dgm:pt>
    <dgm:pt modelId="{7EA2D4C9-FE2A-4327-B6E0-0899B9E17408}">
      <dgm:prSet/>
      <dgm:spPr>
        <a:xfrm>
          <a:off x="2297258" y="2548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gm:t>
    </dgm:pt>
    <dgm:pt modelId="{B81CC009-92A1-4051-8CE5-4215E6A33243}" type="parTrans" cxnId="{0A03444D-1668-4459-A14F-F59147F06050}">
      <dgm:prSet/>
      <dgm:spPr/>
      <dgm:t>
        <a:bodyPr/>
        <a:lstStyle/>
        <a:p>
          <a:endParaRPr lang="en-US"/>
        </a:p>
      </dgm:t>
    </dgm:pt>
    <dgm:pt modelId="{3AA405CB-5B38-457D-B4D9-0AAF5C715603}" type="sibTrans" cxnId="{0A03444D-1668-4459-A14F-F59147F06050}">
      <dgm:prSet/>
      <dgm:spPr/>
      <dgm:t>
        <a:bodyPr/>
        <a:lstStyle/>
        <a:p>
          <a:endParaRPr lang="en-US"/>
        </a:p>
      </dgm:t>
    </dgm:pt>
    <dgm:pt modelId="{984716D2-9AE6-4874-BE95-B56A4C54335B}">
      <dgm:prSet/>
      <dgm:spPr>
        <a:xfrm>
          <a:off x="2297258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gm:t>
    </dgm:pt>
    <dgm:pt modelId="{D5917C51-D90B-4A30-877C-62EF78870667}" type="parTrans" cxnId="{70DB0BF7-A45F-48A0-8D0A-31E953EA032A}">
      <dgm:prSet/>
      <dgm:spPr>
        <a:xfrm>
          <a:off x="217642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2236F293-2954-466A-B87C-A11E7F81D10C}" type="sibTrans" cxnId="{70DB0BF7-A45F-48A0-8D0A-31E953EA032A}">
      <dgm:prSet/>
      <dgm:spPr/>
      <dgm:t>
        <a:bodyPr/>
        <a:lstStyle/>
        <a:p>
          <a:endParaRPr lang="en-US"/>
        </a:p>
      </dgm:t>
    </dgm:pt>
    <dgm:pt modelId="{1843F5A4-EA5D-4452-B274-08AFB02A6E39}">
      <dgm:prSet/>
      <dgm:spPr>
        <a:xfrm>
          <a:off x="1250077" y="3009836"/>
          <a:ext cx="805523" cy="537015"/>
        </a:xfr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gm:spPr>
      <dgm:t>
        <a:bodyPr/>
        <a:lstStyle/>
        <a:p>
          <a:pPr>
            <a:buNone/>
          </a:pPr>
          <a:r>
            <a:rPr lang="en-US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gm:t>
    </dgm:pt>
    <dgm:pt modelId="{ABD17200-1521-4DC3-A2D8-D91511EDF854}" type="parTrans" cxnId="{88B20947-C4CF-4DBB-AA1B-E149EB142E6D}">
      <dgm:prSet/>
      <dgm:spPr>
        <a:xfrm>
          <a:off x="1652839" y="2795030"/>
          <a:ext cx="523590" cy="214806"/>
        </a:xfr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gm:spPr>
      <dgm:t>
        <a:bodyPr/>
        <a:lstStyle/>
        <a:p>
          <a:endParaRPr lang="en-US"/>
        </a:p>
      </dgm:t>
    </dgm:pt>
    <dgm:pt modelId="{64A2A299-F2DF-4A27-A114-33CBDC682ABC}" type="sibTrans" cxnId="{88B20947-C4CF-4DBB-AA1B-E149EB142E6D}">
      <dgm:prSet/>
      <dgm:spPr/>
      <dgm:t>
        <a:bodyPr/>
        <a:lstStyle/>
        <a:p>
          <a:endParaRPr lang="en-US"/>
        </a:p>
      </dgm:t>
    </dgm:pt>
    <dgm:pt modelId="{2A16C17B-5AAE-4466-850C-3EE19BEE185A}" type="pres">
      <dgm:prSet presAssocID="{67B17160-1089-44B0-AD2C-CBD0F671A422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CB3FEF2-F1C2-4FAE-8056-94898C627955}" type="pres">
      <dgm:prSet presAssocID="{67B17160-1089-44B0-AD2C-CBD0F671A422}" presName="hierFlow" presStyleCnt="0"/>
      <dgm:spPr/>
    </dgm:pt>
    <dgm:pt modelId="{5FF3C878-8A9F-4876-A6AD-01EB9A9281BF}" type="pres">
      <dgm:prSet presAssocID="{67B17160-1089-44B0-AD2C-CBD0F671A422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44CDBEC1-1CBC-481E-92B1-9B90ECED2EAB}" type="pres">
      <dgm:prSet presAssocID="{7EA2D4C9-FE2A-4327-B6E0-0899B9E17408}" presName="Name14" presStyleCnt="0"/>
      <dgm:spPr/>
    </dgm:pt>
    <dgm:pt modelId="{99444826-AF9D-4B3A-B3BC-DA4769C064EA}" type="pres">
      <dgm:prSet presAssocID="{7EA2D4C9-FE2A-4327-B6E0-0899B9E17408}" presName="level1Shape" presStyleLbl="node0" presStyleIdx="0" presStyleCnt="1">
        <dgm:presLayoutVars>
          <dgm:chPref val="3"/>
        </dgm:presLayoutVars>
      </dgm:prSet>
      <dgm:spPr>
        <a:prstGeom prst="roundRect">
          <a:avLst>
            <a:gd name="adj" fmla="val 10000"/>
          </a:avLst>
        </a:prstGeom>
      </dgm:spPr>
    </dgm:pt>
    <dgm:pt modelId="{A0DC1C24-0879-4CA5-AA3E-0A87D5A81FF3}" type="pres">
      <dgm:prSet presAssocID="{7EA2D4C9-FE2A-4327-B6E0-0899B9E17408}" presName="hierChild2" presStyleCnt="0"/>
      <dgm:spPr/>
    </dgm:pt>
    <dgm:pt modelId="{AE4AFD0C-A723-43E6-AD3E-DF6B46609974}" type="pres">
      <dgm:prSet presAssocID="{96F624F0-1301-46EA-B0E4-E5EC9F87481D}" presName="Name19" presStyleLbl="parChTrans1D2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5D2CB22E-6BAA-47A0-9E04-8FA8C5F11405}" type="pres">
      <dgm:prSet presAssocID="{5B5B940D-740E-4CC4-AAA8-87AF3BF38938}" presName="Name21" presStyleCnt="0"/>
      <dgm:spPr/>
    </dgm:pt>
    <dgm:pt modelId="{F6173626-1C74-4802-88F5-0B978F6EA829}" type="pres">
      <dgm:prSet presAssocID="{5B5B940D-740E-4CC4-AAA8-87AF3BF38938}" presName="level2Shape" presStyleLbl="node2" presStyleIdx="0" presStyleCnt="1"/>
      <dgm:spPr>
        <a:prstGeom prst="roundRect">
          <a:avLst>
            <a:gd name="adj" fmla="val 10000"/>
          </a:avLst>
        </a:prstGeom>
      </dgm:spPr>
    </dgm:pt>
    <dgm:pt modelId="{E0948402-104E-4C8C-9250-E25E6409F439}" type="pres">
      <dgm:prSet presAssocID="{5B5B940D-740E-4CC4-AAA8-87AF3BF38938}" presName="hierChild3" presStyleCnt="0"/>
      <dgm:spPr/>
    </dgm:pt>
    <dgm:pt modelId="{19BDB779-B967-49D8-AF67-13B33A55563B}" type="pres">
      <dgm:prSet presAssocID="{7F5C4822-EED4-4200-B461-CA1A98FF1C1B}" presName="Name19" presStyleLbl="parChTrans1D3" presStyleIdx="0" presStyleCnt="1"/>
      <dgm:spPr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</dgm:spPr>
    </dgm:pt>
    <dgm:pt modelId="{8A9D9B4E-4491-4173-A3FC-E7CB99C98087}" type="pres">
      <dgm:prSet presAssocID="{CC289B12-5537-4AB3-B192-AC8DFF4CCA56}" presName="Name21" presStyleCnt="0"/>
      <dgm:spPr/>
    </dgm:pt>
    <dgm:pt modelId="{D12D48A5-38BC-4475-8F25-BB822A8DC3AB}" type="pres">
      <dgm:prSet presAssocID="{CC289B12-5537-4AB3-B192-AC8DFF4CCA56}" presName="level2Shape" presStyleLbl="node3" presStyleIdx="0" presStyleCnt="1"/>
      <dgm:spPr>
        <a:prstGeom prst="roundRect">
          <a:avLst>
            <a:gd name="adj" fmla="val 10000"/>
          </a:avLst>
        </a:prstGeom>
      </dgm:spPr>
    </dgm:pt>
    <dgm:pt modelId="{511224B2-40D7-4BCA-8142-8E474DA624E6}" type="pres">
      <dgm:prSet presAssocID="{CC289B12-5537-4AB3-B192-AC8DFF4CCA56}" presName="hierChild3" presStyleCnt="0"/>
      <dgm:spPr/>
    </dgm:pt>
    <dgm:pt modelId="{0881D395-AD31-47AF-8525-64214FC78EFB}" type="pres">
      <dgm:prSet presAssocID="{9367E76D-B184-491C-A1B7-E128F391C4BC}" presName="Name19" presStyleLbl="parChTrans1D4" presStyleIdx="0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E15C4875-8A88-4292-B683-5684EDAA6A51}" type="pres">
      <dgm:prSet presAssocID="{713E5A6E-D8B2-4567-8311-C4359EFE45FD}" presName="Name21" presStyleCnt="0"/>
      <dgm:spPr/>
    </dgm:pt>
    <dgm:pt modelId="{07AE76BC-00CE-4F55-A159-CFBB9BDA8736}" type="pres">
      <dgm:prSet presAssocID="{713E5A6E-D8B2-4567-8311-C4359EFE45FD}" presName="level2Shape" presStyleLbl="node4" presStyleIdx="0" presStyleCnt="5"/>
      <dgm:spPr>
        <a:prstGeom prst="roundRect">
          <a:avLst>
            <a:gd name="adj" fmla="val 10000"/>
          </a:avLst>
        </a:prstGeom>
      </dgm:spPr>
    </dgm:pt>
    <dgm:pt modelId="{4558AFB8-2813-4146-9395-A2ED7EAC9EE7}" type="pres">
      <dgm:prSet presAssocID="{713E5A6E-D8B2-4567-8311-C4359EFE45FD}" presName="hierChild3" presStyleCnt="0"/>
      <dgm:spPr/>
    </dgm:pt>
    <dgm:pt modelId="{A3127C32-C818-4049-A26C-A19E8826E047}" type="pres">
      <dgm:prSet presAssocID="{4694B6B8-C19C-43BC-88C6-8DB5F31A05C1}" presName="Name19" presStyleLbl="parChTrans1D4" presStyleIdx="1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7715845A-3E71-40C2-8834-E5960D2F55F6}" type="pres">
      <dgm:prSet presAssocID="{F3240162-2750-4DD5-A569-BB695E3A9735}" presName="Name21" presStyleCnt="0"/>
      <dgm:spPr/>
    </dgm:pt>
    <dgm:pt modelId="{402C0F64-5027-484C-8FD1-A4B12611ABF6}" type="pres">
      <dgm:prSet presAssocID="{F3240162-2750-4DD5-A569-BB695E3A9735}" presName="level2Shape" presStyleLbl="node4" presStyleIdx="1" presStyleCnt="5"/>
      <dgm:spPr>
        <a:prstGeom prst="roundRect">
          <a:avLst>
            <a:gd name="adj" fmla="val 10000"/>
          </a:avLst>
        </a:prstGeom>
      </dgm:spPr>
    </dgm:pt>
    <dgm:pt modelId="{0D0A3F80-752B-471E-B73C-92B30A795DB8}" type="pres">
      <dgm:prSet presAssocID="{F3240162-2750-4DD5-A569-BB695E3A9735}" presName="hierChild3" presStyleCnt="0"/>
      <dgm:spPr/>
    </dgm:pt>
    <dgm:pt modelId="{D227BB0E-8424-466C-A99E-1EF2BA4B9225}" type="pres">
      <dgm:prSet presAssocID="{ABD17200-1521-4DC3-A2D8-D91511EDF854}" presName="Name19" presStyleLbl="parChTrans1D4" presStyleIdx="2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</dgm:spPr>
    </dgm:pt>
    <dgm:pt modelId="{C6A43393-354C-4BE2-8732-2E249D6EEB5F}" type="pres">
      <dgm:prSet presAssocID="{1843F5A4-EA5D-4452-B274-08AFB02A6E39}" presName="Name21" presStyleCnt="0"/>
      <dgm:spPr/>
    </dgm:pt>
    <dgm:pt modelId="{A26E1E9B-6FE7-43DB-B1BD-3DD2F684719B}" type="pres">
      <dgm:prSet presAssocID="{1843F5A4-EA5D-4452-B274-08AFB02A6E39}" presName="level2Shape" presStyleLbl="node4" presStyleIdx="2" presStyleCnt="5"/>
      <dgm:spPr>
        <a:prstGeom prst="roundRect">
          <a:avLst>
            <a:gd name="adj" fmla="val 10000"/>
          </a:avLst>
        </a:prstGeom>
      </dgm:spPr>
    </dgm:pt>
    <dgm:pt modelId="{B5F9837C-5429-4BD7-9AF1-50A21DB05FDA}" type="pres">
      <dgm:prSet presAssocID="{1843F5A4-EA5D-4452-B274-08AFB02A6E39}" presName="hierChild3" presStyleCnt="0"/>
      <dgm:spPr/>
    </dgm:pt>
    <dgm:pt modelId="{65F38A07-8FB5-499B-8956-836FADFF604C}" type="pres">
      <dgm:prSet presAssocID="{D5917C51-D90B-4A30-877C-62EF78870667}" presName="Name19" presStyleLbl="parChTrans1D4" presStyleIdx="3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F99BF4E0-F2C9-4B47-B5D5-4A141BE4EE02}" type="pres">
      <dgm:prSet presAssocID="{984716D2-9AE6-4874-BE95-B56A4C54335B}" presName="Name21" presStyleCnt="0"/>
      <dgm:spPr/>
    </dgm:pt>
    <dgm:pt modelId="{0FE8A3B4-A0E8-43FD-85A7-128638AE9238}" type="pres">
      <dgm:prSet presAssocID="{984716D2-9AE6-4874-BE95-B56A4C54335B}" presName="level2Shape" presStyleLbl="node4" presStyleIdx="3" presStyleCnt="5"/>
      <dgm:spPr>
        <a:prstGeom prst="roundRect">
          <a:avLst>
            <a:gd name="adj" fmla="val 10000"/>
          </a:avLst>
        </a:prstGeom>
      </dgm:spPr>
    </dgm:pt>
    <dgm:pt modelId="{EBC33430-B90F-4E6F-991A-D6BD63E6068A}" type="pres">
      <dgm:prSet presAssocID="{984716D2-9AE6-4874-BE95-B56A4C54335B}" presName="hierChild3" presStyleCnt="0"/>
      <dgm:spPr/>
    </dgm:pt>
    <dgm:pt modelId="{40A98328-C68F-4B78-9610-B3CE7BA72E50}" type="pres">
      <dgm:prSet presAssocID="{25BFED5D-5CDE-480A-93D3-1C97B65EF07E}" presName="Name19" presStyleLbl="parChTrans1D4" presStyleIdx="4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</dgm:spPr>
    </dgm:pt>
    <dgm:pt modelId="{56AB329D-FCE6-4D69-86AA-9A00951ED4C4}" type="pres">
      <dgm:prSet presAssocID="{B11B8A16-1BDE-430D-8D79-C82EC8E90954}" presName="Name21" presStyleCnt="0"/>
      <dgm:spPr/>
    </dgm:pt>
    <dgm:pt modelId="{825055BB-9A2A-4889-9ED2-4F2C14E7458B}" type="pres">
      <dgm:prSet presAssocID="{B11B8A16-1BDE-430D-8D79-C82EC8E90954}" presName="level2Shape" presStyleLbl="node4" presStyleIdx="4" presStyleCnt="5"/>
      <dgm:spPr>
        <a:prstGeom prst="roundRect">
          <a:avLst>
            <a:gd name="adj" fmla="val 10000"/>
          </a:avLst>
        </a:prstGeom>
      </dgm:spPr>
    </dgm:pt>
    <dgm:pt modelId="{3F7DD156-18EA-4626-B42C-50AC7EB75E1F}" type="pres">
      <dgm:prSet presAssocID="{B11B8A16-1BDE-430D-8D79-C82EC8E90954}" presName="hierChild3" presStyleCnt="0"/>
      <dgm:spPr/>
    </dgm:pt>
    <dgm:pt modelId="{678D2317-DFF3-400E-B6EA-DD6A07F1EA05}" type="pres">
      <dgm:prSet presAssocID="{3D04E313-7D71-4EA2-80DA-D325282C2B37}" presName="Name19" presStyleLbl="parChTrans1D4" presStyleIdx="5" presStyleCnt="6"/>
      <dgm:spPr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</dgm:spPr>
    </dgm:pt>
    <dgm:pt modelId="{B6B75E5A-DBED-439A-962F-463C1EA6D91E}" type="pres">
      <dgm:prSet presAssocID="{395F7C8F-577D-457F-86CF-B7DBA71A0B4E}" presName="Name21" presStyleCnt="0"/>
      <dgm:spPr/>
    </dgm:pt>
    <dgm:pt modelId="{87AF3CC1-A9DF-433B-945B-40C8E5A111EB}" type="pres">
      <dgm:prSet presAssocID="{395F7C8F-577D-457F-86CF-B7DBA71A0B4E}" presName="level2Shape" presStyleLbl="asst3" presStyleIdx="0" presStyleCnt="1"/>
      <dgm:spPr>
        <a:prstGeom prst="roundRect">
          <a:avLst>
            <a:gd name="adj" fmla="val 10000"/>
          </a:avLst>
        </a:prstGeom>
      </dgm:spPr>
    </dgm:pt>
    <dgm:pt modelId="{CF0CC6A4-F7FA-4322-9AFC-45F4C0EDA292}" type="pres">
      <dgm:prSet presAssocID="{395F7C8F-577D-457F-86CF-B7DBA71A0B4E}" presName="hierChild3" presStyleCnt="0"/>
      <dgm:spPr/>
    </dgm:pt>
    <dgm:pt modelId="{03D0851F-065F-4E19-93E0-C2D70B7048DE}" type="pres">
      <dgm:prSet presAssocID="{67B17160-1089-44B0-AD2C-CBD0F671A422}" presName="bgShapesFlow" presStyleCnt="0"/>
      <dgm:spPr/>
    </dgm:pt>
  </dgm:ptLst>
  <dgm:cxnLst>
    <dgm:cxn modelId="{D41D1003-A9A1-476E-BE88-8223ED269397}" type="presOf" srcId="{67B17160-1089-44B0-AD2C-CBD0F671A422}" destId="{2A16C17B-5AAE-4466-850C-3EE19BEE185A}" srcOrd="0" destOrd="0" presId="urn:microsoft.com/office/officeart/2005/8/layout/hierarchy6"/>
    <dgm:cxn modelId="{F082E91B-9D28-432B-B56D-8B2A6AB7DB51}" type="presOf" srcId="{395F7C8F-577D-457F-86CF-B7DBA71A0B4E}" destId="{87AF3CC1-A9DF-433B-945B-40C8E5A111EB}" srcOrd="0" destOrd="0" presId="urn:microsoft.com/office/officeart/2005/8/layout/hierarchy6"/>
    <dgm:cxn modelId="{4C90321F-685C-4E94-B0B4-F38AC29EC590}" srcId="{CC289B12-5537-4AB3-B192-AC8DFF4CCA56}" destId="{713E5A6E-D8B2-4567-8311-C4359EFE45FD}" srcOrd="0" destOrd="0" parTransId="{9367E76D-B184-491C-A1B7-E128F391C4BC}" sibTransId="{664EFDA5-FC8C-4A58-8634-A8DB31DB1C69}"/>
    <dgm:cxn modelId="{0D61F42A-5D41-472F-A020-8C59340AED8F}" type="presOf" srcId="{CC289B12-5537-4AB3-B192-AC8DFF4CCA56}" destId="{D12D48A5-38BC-4475-8F25-BB822A8DC3AB}" srcOrd="0" destOrd="0" presId="urn:microsoft.com/office/officeart/2005/8/layout/hierarchy6"/>
    <dgm:cxn modelId="{08D56D2F-EB86-45D5-9B93-A4645BA482D9}" srcId="{CC289B12-5537-4AB3-B192-AC8DFF4CCA56}" destId="{B11B8A16-1BDE-430D-8D79-C82EC8E90954}" srcOrd="2" destOrd="0" parTransId="{25BFED5D-5CDE-480A-93D3-1C97B65EF07E}" sibTransId="{4275A4A0-46B2-48F7-82B1-650A63481859}"/>
    <dgm:cxn modelId="{32090938-DE22-4864-B904-AB4E7369EE63}" srcId="{CC289B12-5537-4AB3-B192-AC8DFF4CCA56}" destId="{F3240162-2750-4DD5-A569-BB695E3A9735}" srcOrd="1" destOrd="0" parTransId="{4694B6B8-C19C-43BC-88C6-8DB5F31A05C1}" sibTransId="{40E13C55-C8D3-4A56-8B84-C2D78DBB5716}"/>
    <dgm:cxn modelId="{71FFC940-0287-46EF-A9E5-49F1E6F170CD}" type="presOf" srcId="{984716D2-9AE6-4874-BE95-B56A4C54335B}" destId="{0FE8A3B4-A0E8-43FD-85A7-128638AE9238}" srcOrd="0" destOrd="0" presId="urn:microsoft.com/office/officeart/2005/8/layout/hierarchy6"/>
    <dgm:cxn modelId="{66946F5E-F9A3-458F-8EB2-2783EFB487A0}" type="presOf" srcId="{F3240162-2750-4DD5-A569-BB695E3A9735}" destId="{402C0F64-5027-484C-8FD1-A4B12611ABF6}" srcOrd="0" destOrd="0" presId="urn:microsoft.com/office/officeart/2005/8/layout/hierarchy6"/>
    <dgm:cxn modelId="{347A7863-ABF9-4822-AE72-63266DE81888}" type="presOf" srcId="{B11B8A16-1BDE-430D-8D79-C82EC8E90954}" destId="{825055BB-9A2A-4889-9ED2-4F2C14E7458B}" srcOrd="0" destOrd="0" presId="urn:microsoft.com/office/officeart/2005/8/layout/hierarchy6"/>
    <dgm:cxn modelId="{88B20947-C4CF-4DBB-AA1B-E149EB142E6D}" srcId="{F3240162-2750-4DD5-A569-BB695E3A9735}" destId="{1843F5A4-EA5D-4452-B274-08AFB02A6E39}" srcOrd="0" destOrd="0" parTransId="{ABD17200-1521-4DC3-A2D8-D91511EDF854}" sibTransId="{64A2A299-F2DF-4A27-A114-33CBDC682ABC}"/>
    <dgm:cxn modelId="{BA36EB6A-FE8E-44DA-8075-2D77E641575F}" type="presOf" srcId="{7EA2D4C9-FE2A-4327-B6E0-0899B9E17408}" destId="{99444826-AF9D-4B3A-B3BC-DA4769C064EA}" srcOrd="0" destOrd="0" presId="urn:microsoft.com/office/officeart/2005/8/layout/hierarchy6"/>
    <dgm:cxn modelId="{0A03444D-1668-4459-A14F-F59147F06050}" srcId="{67B17160-1089-44B0-AD2C-CBD0F671A422}" destId="{7EA2D4C9-FE2A-4327-B6E0-0899B9E17408}" srcOrd="0" destOrd="0" parTransId="{B81CC009-92A1-4051-8CE5-4215E6A33243}" sibTransId="{3AA405CB-5B38-457D-B4D9-0AAF5C715603}"/>
    <dgm:cxn modelId="{0FB5E86F-E4C0-45F7-8631-4C6374B128DE}" type="presOf" srcId="{96F624F0-1301-46EA-B0E4-E5EC9F87481D}" destId="{AE4AFD0C-A723-43E6-AD3E-DF6B46609974}" srcOrd="0" destOrd="0" presId="urn:microsoft.com/office/officeart/2005/8/layout/hierarchy6"/>
    <dgm:cxn modelId="{5E7CE08B-04E5-423E-911A-1F499E98AEAE}" type="presOf" srcId="{3D04E313-7D71-4EA2-80DA-D325282C2B37}" destId="{678D2317-DFF3-400E-B6EA-DD6A07F1EA05}" srcOrd="0" destOrd="0" presId="urn:microsoft.com/office/officeart/2005/8/layout/hierarchy6"/>
    <dgm:cxn modelId="{32DF2A8E-8334-46D3-BDEC-2046B34B8CD9}" type="presOf" srcId="{D5917C51-D90B-4A30-877C-62EF78870667}" destId="{65F38A07-8FB5-499B-8956-836FADFF604C}" srcOrd="0" destOrd="0" presId="urn:microsoft.com/office/officeart/2005/8/layout/hierarchy6"/>
    <dgm:cxn modelId="{CD8B88A0-E3D4-4C01-925C-FE4F3148E8DB}" type="presOf" srcId="{713E5A6E-D8B2-4567-8311-C4359EFE45FD}" destId="{07AE76BC-00CE-4F55-A159-CFBB9BDA8736}" srcOrd="0" destOrd="0" presId="urn:microsoft.com/office/officeart/2005/8/layout/hierarchy6"/>
    <dgm:cxn modelId="{EDCD8DA2-EF8A-4775-88A7-9BC629E9C474}" type="presOf" srcId="{4694B6B8-C19C-43BC-88C6-8DB5F31A05C1}" destId="{A3127C32-C818-4049-A26C-A19E8826E047}" srcOrd="0" destOrd="0" presId="urn:microsoft.com/office/officeart/2005/8/layout/hierarchy6"/>
    <dgm:cxn modelId="{111F15C0-A81D-431B-A4F9-7A4D6BA3CB4E}" srcId="{7EA2D4C9-FE2A-4327-B6E0-0899B9E17408}" destId="{5B5B940D-740E-4CC4-AAA8-87AF3BF38938}" srcOrd="0" destOrd="0" parTransId="{96F624F0-1301-46EA-B0E4-E5EC9F87481D}" sibTransId="{7CB3404B-5427-4F4E-9B3C-ACCF1DB989FB}"/>
    <dgm:cxn modelId="{8DE449C6-FF8A-436C-AB09-410891BF6260}" type="presOf" srcId="{ABD17200-1521-4DC3-A2D8-D91511EDF854}" destId="{D227BB0E-8424-466C-A99E-1EF2BA4B9225}" srcOrd="0" destOrd="0" presId="urn:microsoft.com/office/officeart/2005/8/layout/hierarchy6"/>
    <dgm:cxn modelId="{9577E0CD-C831-459E-BB54-F08DC30EB518}" type="presOf" srcId="{25BFED5D-5CDE-480A-93D3-1C97B65EF07E}" destId="{40A98328-C68F-4B78-9610-B3CE7BA72E50}" srcOrd="0" destOrd="0" presId="urn:microsoft.com/office/officeart/2005/8/layout/hierarchy6"/>
    <dgm:cxn modelId="{8DE2B8D2-B3F7-49DA-BA39-9972AFD53DE1}" type="presOf" srcId="{1843F5A4-EA5D-4452-B274-08AFB02A6E39}" destId="{A26E1E9B-6FE7-43DB-B1BD-3DD2F684719B}" srcOrd="0" destOrd="0" presId="urn:microsoft.com/office/officeart/2005/8/layout/hierarchy6"/>
    <dgm:cxn modelId="{2A1182D5-3662-4A0B-A93F-AD70936A13AE}" srcId="{5B5B940D-740E-4CC4-AAA8-87AF3BF38938}" destId="{CC289B12-5537-4AB3-B192-AC8DFF4CCA56}" srcOrd="0" destOrd="0" parTransId="{7F5C4822-EED4-4200-B461-CA1A98FF1C1B}" sibTransId="{C6D79E4E-E37D-4FB1-B573-235C0D089A58}"/>
    <dgm:cxn modelId="{0711B8F1-7143-473A-A07E-B2FCC8072345}" type="presOf" srcId="{5B5B940D-740E-4CC4-AAA8-87AF3BF38938}" destId="{F6173626-1C74-4802-88F5-0B978F6EA829}" srcOrd="0" destOrd="0" presId="urn:microsoft.com/office/officeart/2005/8/layout/hierarchy6"/>
    <dgm:cxn modelId="{70DB0BF7-A45F-48A0-8D0A-31E953EA032A}" srcId="{F3240162-2750-4DD5-A569-BB695E3A9735}" destId="{984716D2-9AE6-4874-BE95-B56A4C54335B}" srcOrd="1" destOrd="0" parTransId="{D5917C51-D90B-4A30-877C-62EF78870667}" sibTransId="{2236F293-2954-466A-B87C-A11E7F81D10C}"/>
    <dgm:cxn modelId="{032D0CFC-B36F-44C6-A30F-64C7F76F1DA5}" srcId="{CC289B12-5537-4AB3-B192-AC8DFF4CCA56}" destId="{395F7C8F-577D-457F-86CF-B7DBA71A0B4E}" srcOrd="3" destOrd="0" parTransId="{3D04E313-7D71-4EA2-80DA-D325282C2B37}" sibTransId="{D2F1B74F-CECD-4ACB-85A9-ADB356188BFE}"/>
    <dgm:cxn modelId="{BEDB1EFD-82B5-4701-A623-D2403549C02E}" type="presOf" srcId="{9367E76D-B184-491C-A1B7-E128F391C4BC}" destId="{0881D395-AD31-47AF-8525-64214FC78EFB}" srcOrd="0" destOrd="0" presId="urn:microsoft.com/office/officeart/2005/8/layout/hierarchy6"/>
    <dgm:cxn modelId="{C3ACC5FE-CC0F-499A-814B-FAB3F7B12230}" type="presOf" srcId="{7F5C4822-EED4-4200-B461-CA1A98FF1C1B}" destId="{19BDB779-B967-49D8-AF67-13B33A55563B}" srcOrd="0" destOrd="0" presId="urn:microsoft.com/office/officeart/2005/8/layout/hierarchy6"/>
    <dgm:cxn modelId="{ABC6FB23-251A-4FE6-886E-BAD8DA850980}" type="presParOf" srcId="{2A16C17B-5AAE-4466-850C-3EE19BEE185A}" destId="{8CB3FEF2-F1C2-4FAE-8056-94898C627955}" srcOrd="0" destOrd="0" presId="urn:microsoft.com/office/officeart/2005/8/layout/hierarchy6"/>
    <dgm:cxn modelId="{F16B5D49-34AE-49C1-A9F8-B1368242D97C}" type="presParOf" srcId="{8CB3FEF2-F1C2-4FAE-8056-94898C627955}" destId="{5FF3C878-8A9F-4876-A6AD-01EB9A9281BF}" srcOrd="0" destOrd="0" presId="urn:microsoft.com/office/officeart/2005/8/layout/hierarchy6"/>
    <dgm:cxn modelId="{59C811D6-BE73-4573-B2B2-BE10EC625427}" type="presParOf" srcId="{5FF3C878-8A9F-4876-A6AD-01EB9A9281BF}" destId="{44CDBEC1-1CBC-481E-92B1-9B90ECED2EAB}" srcOrd="0" destOrd="0" presId="urn:microsoft.com/office/officeart/2005/8/layout/hierarchy6"/>
    <dgm:cxn modelId="{4F462F69-E227-49C8-96C0-560055B58E88}" type="presParOf" srcId="{44CDBEC1-1CBC-481E-92B1-9B90ECED2EAB}" destId="{99444826-AF9D-4B3A-B3BC-DA4769C064EA}" srcOrd="0" destOrd="0" presId="urn:microsoft.com/office/officeart/2005/8/layout/hierarchy6"/>
    <dgm:cxn modelId="{861C7E2B-7917-4A4C-85B2-AA73B93776B4}" type="presParOf" srcId="{44CDBEC1-1CBC-481E-92B1-9B90ECED2EAB}" destId="{A0DC1C24-0879-4CA5-AA3E-0A87D5A81FF3}" srcOrd="1" destOrd="0" presId="urn:microsoft.com/office/officeart/2005/8/layout/hierarchy6"/>
    <dgm:cxn modelId="{F127871F-E11C-4C01-BBD9-705F29F63E4D}" type="presParOf" srcId="{A0DC1C24-0879-4CA5-AA3E-0A87D5A81FF3}" destId="{AE4AFD0C-A723-43E6-AD3E-DF6B46609974}" srcOrd="0" destOrd="0" presId="urn:microsoft.com/office/officeart/2005/8/layout/hierarchy6"/>
    <dgm:cxn modelId="{5E913524-3CD0-46D2-81C2-C2A0112AB8CB}" type="presParOf" srcId="{A0DC1C24-0879-4CA5-AA3E-0A87D5A81FF3}" destId="{5D2CB22E-6BAA-47A0-9E04-8FA8C5F11405}" srcOrd="1" destOrd="0" presId="urn:microsoft.com/office/officeart/2005/8/layout/hierarchy6"/>
    <dgm:cxn modelId="{AAB71E8E-7A00-4D0B-BE16-26E8A054B6B6}" type="presParOf" srcId="{5D2CB22E-6BAA-47A0-9E04-8FA8C5F11405}" destId="{F6173626-1C74-4802-88F5-0B978F6EA829}" srcOrd="0" destOrd="0" presId="urn:microsoft.com/office/officeart/2005/8/layout/hierarchy6"/>
    <dgm:cxn modelId="{4EE8597B-A8F1-4BC5-B36D-6E5AA2FB1992}" type="presParOf" srcId="{5D2CB22E-6BAA-47A0-9E04-8FA8C5F11405}" destId="{E0948402-104E-4C8C-9250-E25E6409F439}" srcOrd="1" destOrd="0" presId="urn:microsoft.com/office/officeart/2005/8/layout/hierarchy6"/>
    <dgm:cxn modelId="{838070C3-0BB8-4774-B9A4-B4C07143BC1E}" type="presParOf" srcId="{E0948402-104E-4C8C-9250-E25E6409F439}" destId="{19BDB779-B967-49D8-AF67-13B33A55563B}" srcOrd="0" destOrd="0" presId="urn:microsoft.com/office/officeart/2005/8/layout/hierarchy6"/>
    <dgm:cxn modelId="{CBE0E8FA-4C14-4FA5-95D0-D3FAA01F9808}" type="presParOf" srcId="{E0948402-104E-4C8C-9250-E25E6409F439}" destId="{8A9D9B4E-4491-4173-A3FC-E7CB99C98087}" srcOrd="1" destOrd="0" presId="urn:microsoft.com/office/officeart/2005/8/layout/hierarchy6"/>
    <dgm:cxn modelId="{5165941F-A2F2-4739-B73F-83A6F7C21A52}" type="presParOf" srcId="{8A9D9B4E-4491-4173-A3FC-E7CB99C98087}" destId="{D12D48A5-38BC-4475-8F25-BB822A8DC3AB}" srcOrd="0" destOrd="0" presId="urn:microsoft.com/office/officeart/2005/8/layout/hierarchy6"/>
    <dgm:cxn modelId="{88B90B9D-4EDF-43F1-86F0-5E7540F91195}" type="presParOf" srcId="{8A9D9B4E-4491-4173-A3FC-E7CB99C98087}" destId="{511224B2-40D7-4BCA-8142-8E474DA624E6}" srcOrd="1" destOrd="0" presId="urn:microsoft.com/office/officeart/2005/8/layout/hierarchy6"/>
    <dgm:cxn modelId="{055C2E52-0644-4169-B639-8F16BD8311F5}" type="presParOf" srcId="{511224B2-40D7-4BCA-8142-8E474DA624E6}" destId="{0881D395-AD31-47AF-8525-64214FC78EFB}" srcOrd="0" destOrd="0" presId="urn:microsoft.com/office/officeart/2005/8/layout/hierarchy6"/>
    <dgm:cxn modelId="{2A131E62-5E3C-40C0-99A6-25CD9992CE71}" type="presParOf" srcId="{511224B2-40D7-4BCA-8142-8E474DA624E6}" destId="{E15C4875-8A88-4292-B683-5684EDAA6A51}" srcOrd="1" destOrd="0" presId="urn:microsoft.com/office/officeart/2005/8/layout/hierarchy6"/>
    <dgm:cxn modelId="{7A11AD2E-0E63-46A5-8A80-34701F88C654}" type="presParOf" srcId="{E15C4875-8A88-4292-B683-5684EDAA6A51}" destId="{07AE76BC-00CE-4F55-A159-CFBB9BDA8736}" srcOrd="0" destOrd="0" presId="urn:microsoft.com/office/officeart/2005/8/layout/hierarchy6"/>
    <dgm:cxn modelId="{35E09474-EB5B-49F7-9927-D0E857E58D72}" type="presParOf" srcId="{E15C4875-8A88-4292-B683-5684EDAA6A51}" destId="{4558AFB8-2813-4146-9395-A2ED7EAC9EE7}" srcOrd="1" destOrd="0" presId="urn:microsoft.com/office/officeart/2005/8/layout/hierarchy6"/>
    <dgm:cxn modelId="{FF41E435-9874-412C-91A4-D473D4CE99FC}" type="presParOf" srcId="{511224B2-40D7-4BCA-8142-8E474DA624E6}" destId="{A3127C32-C818-4049-A26C-A19E8826E047}" srcOrd="2" destOrd="0" presId="urn:microsoft.com/office/officeart/2005/8/layout/hierarchy6"/>
    <dgm:cxn modelId="{704A31AB-8C89-4027-8538-7335B0EAA4C4}" type="presParOf" srcId="{511224B2-40D7-4BCA-8142-8E474DA624E6}" destId="{7715845A-3E71-40C2-8834-E5960D2F55F6}" srcOrd="3" destOrd="0" presId="urn:microsoft.com/office/officeart/2005/8/layout/hierarchy6"/>
    <dgm:cxn modelId="{D437AC42-6338-4F04-9BB2-973B82D652D8}" type="presParOf" srcId="{7715845A-3E71-40C2-8834-E5960D2F55F6}" destId="{402C0F64-5027-484C-8FD1-A4B12611ABF6}" srcOrd="0" destOrd="0" presId="urn:microsoft.com/office/officeart/2005/8/layout/hierarchy6"/>
    <dgm:cxn modelId="{CFEAB6EB-A14C-46BE-8753-A28BE0364481}" type="presParOf" srcId="{7715845A-3E71-40C2-8834-E5960D2F55F6}" destId="{0D0A3F80-752B-471E-B73C-92B30A795DB8}" srcOrd="1" destOrd="0" presId="urn:microsoft.com/office/officeart/2005/8/layout/hierarchy6"/>
    <dgm:cxn modelId="{FD1FE3D5-D976-47B2-9EC8-1401B0232F1F}" type="presParOf" srcId="{0D0A3F80-752B-471E-B73C-92B30A795DB8}" destId="{D227BB0E-8424-466C-A99E-1EF2BA4B9225}" srcOrd="0" destOrd="0" presId="urn:microsoft.com/office/officeart/2005/8/layout/hierarchy6"/>
    <dgm:cxn modelId="{8055BA0A-B396-4C7D-8180-E44C6C78F8CB}" type="presParOf" srcId="{0D0A3F80-752B-471E-B73C-92B30A795DB8}" destId="{C6A43393-354C-4BE2-8732-2E249D6EEB5F}" srcOrd="1" destOrd="0" presId="urn:microsoft.com/office/officeart/2005/8/layout/hierarchy6"/>
    <dgm:cxn modelId="{F9703FAE-925E-4F60-BF81-FF948B421C28}" type="presParOf" srcId="{C6A43393-354C-4BE2-8732-2E249D6EEB5F}" destId="{A26E1E9B-6FE7-43DB-B1BD-3DD2F684719B}" srcOrd="0" destOrd="0" presId="urn:microsoft.com/office/officeart/2005/8/layout/hierarchy6"/>
    <dgm:cxn modelId="{E236D836-F78D-4933-A1FE-545ADA1B8330}" type="presParOf" srcId="{C6A43393-354C-4BE2-8732-2E249D6EEB5F}" destId="{B5F9837C-5429-4BD7-9AF1-50A21DB05FDA}" srcOrd="1" destOrd="0" presId="urn:microsoft.com/office/officeart/2005/8/layout/hierarchy6"/>
    <dgm:cxn modelId="{36690B31-E59D-4C9B-848A-34603D354A90}" type="presParOf" srcId="{0D0A3F80-752B-471E-B73C-92B30A795DB8}" destId="{65F38A07-8FB5-499B-8956-836FADFF604C}" srcOrd="2" destOrd="0" presId="urn:microsoft.com/office/officeart/2005/8/layout/hierarchy6"/>
    <dgm:cxn modelId="{BC74CEF8-CE2A-414C-BE1B-253D12308F73}" type="presParOf" srcId="{0D0A3F80-752B-471E-B73C-92B30A795DB8}" destId="{F99BF4E0-F2C9-4B47-B5D5-4A141BE4EE02}" srcOrd="3" destOrd="0" presId="urn:microsoft.com/office/officeart/2005/8/layout/hierarchy6"/>
    <dgm:cxn modelId="{00FFDE05-18F6-466E-B131-BC895123A55B}" type="presParOf" srcId="{F99BF4E0-F2C9-4B47-B5D5-4A141BE4EE02}" destId="{0FE8A3B4-A0E8-43FD-85A7-128638AE9238}" srcOrd="0" destOrd="0" presId="urn:microsoft.com/office/officeart/2005/8/layout/hierarchy6"/>
    <dgm:cxn modelId="{83FF4B06-311C-4CAF-8C67-3DBD54AADB9E}" type="presParOf" srcId="{F99BF4E0-F2C9-4B47-B5D5-4A141BE4EE02}" destId="{EBC33430-B90F-4E6F-991A-D6BD63E6068A}" srcOrd="1" destOrd="0" presId="urn:microsoft.com/office/officeart/2005/8/layout/hierarchy6"/>
    <dgm:cxn modelId="{D1346025-36C8-4ED1-9E97-7896BA6FC378}" type="presParOf" srcId="{511224B2-40D7-4BCA-8142-8E474DA624E6}" destId="{40A98328-C68F-4B78-9610-B3CE7BA72E50}" srcOrd="4" destOrd="0" presId="urn:microsoft.com/office/officeart/2005/8/layout/hierarchy6"/>
    <dgm:cxn modelId="{0771CF41-252A-4D49-920E-33918261643E}" type="presParOf" srcId="{511224B2-40D7-4BCA-8142-8E474DA624E6}" destId="{56AB329D-FCE6-4D69-86AA-9A00951ED4C4}" srcOrd="5" destOrd="0" presId="urn:microsoft.com/office/officeart/2005/8/layout/hierarchy6"/>
    <dgm:cxn modelId="{E3FBD066-B50F-4251-B689-6CDB0F342BC2}" type="presParOf" srcId="{56AB329D-FCE6-4D69-86AA-9A00951ED4C4}" destId="{825055BB-9A2A-4889-9ED2-4F2C14E7458B}" srcOrd="0" destOrd="0" presId="urn:microsoft.com/office/officeart/2005/8/layout/hierarchy6"/>
    <dgm:cxn modelId="{FB9F99B7-E5EF-4847-8DD3-BEEAB4960620}" type="presParOf" srcId="{56AB329D-FCE6-4D69-86AA-9A00951ED4C4}" destId="{3F7DD156-18EA-4626-B42C-50AC7EB75E1F}" srcOrd="1" destOrd="0" presId="urn:microsoft.com/office/officeart/2005/8/layout/hierarchy6"/>
    <dgm:cxn modelId="{44CDD8AE-5F7D-415D-8F29-36D0807957C3}" type="presParOf" srcId="{511224B2-40D7-4BCA-8142-8E474DA624E6}" destId="{678D2317-DFF3-400E-B6EA-DD6A07F1EA05}" srcOrd="6" destOrd="0" presId="urn:microsoft.com/office/officeart/2005/8/layout/hierarchy6"/>
    <dgm:cxn modelId="{18388116-67A4-451B-BF4D-E531D3528363}" type="presParOf" srcId="{511224B2-40D7-4BCA-8142-8E474DA624E6}" destId="{B6B75E5A-DBED-439A-962F-463C1EA6D91E}" srcOrd="7" destOrd="0" presId="urn:microsoft.com/office/officeart/2005/8/layout/hierarchy6"/>
    <dgm:cxn modelId="{FC07216A-B497-4916-BEE5-97BC07CBE5EA}" type="presParOf" srcId="{B6B75E5A-DBED-439A-962F-463C1EA6D91E}" destId="{87AF3CC1-A9DF-433B-945B-40C8E5A111EB}" srcOrd="0" destOrd="0" presId="urn:microsoft.com/office/officeart/2005/8/layout/hierarchy6"/>
    <dgm:cxn modelId="{5463EFF8-D2F0-4F40-BF85-534A6D0AAB8B}" type="presParOf" srcId="{B6B75E5A-DBED-439A-962F-463C1EA6D91E}" destId="{CF0CC6A4-F7FA-4322-9AFC-45F4C0EDA292}" srcOrd="1" destOrd="0" presId="urn:microsoft.com/office/officeart/2005/8/layout/hierarchy6"/>
    <dgm:cxn modelId="{A03584CF-1CB8-41D7-AFAD-3D52ED79D7E9}" type="presParOf" srcId="{2A16C17B-5AAE-4466-850C-3EE19BEE185A}" destId="{03D0851F-065F-4E19-93E0-C2D70B7048DE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44826-AF9D-4B3A-B3BC-DA4769C064EA}">
      <dsp:nvSpPr>
        <dsp:cNvPr id="0" name=""/>
        <dsp:cNvSpPr/>
      </dsp:nvSpPr>
      <dsp:spPr>
        <a:xfrm>
          <a:off x="1510385" y="67601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sp:txBody>
      <dsp:txXfrm>
        <a:off x="1525488" y="82704"/>
        <a:ext cx="743282" cy="485452"/>
      </dsp:txXfrm>
    </dsp:sp>
    <dsp:sp modelId="{AE4AFD0C-A723-43E6-AD3E-DF6B46609974}">
      <dsp:nvSpPr>
        <dsp:cNvPr id="0" name=""/>
        <dsp:cNvSpPr/>
      </dsp:nvSpPr>
      <dsp:spPr>
        <a:xfrm>
          <a:off x="1851409" y="583260"/>
          <a:ext cx="91440" cy="2062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73626-1C74-4802-88F5-0B978F6EA829}">
      <dsp:nvSpPr>
        <dsp:cNvPr id="0" name=""/>
        <dsp:cNvSpPr/>
      </dsp:nvSpPr>
      <dsp:spPr>
        <a:xfrm>
          <a:off x="1510385" y="789523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sp:txBody>
      <dsp:txXfrm>
        <a:off x="1525488" y="804626"/>
        <a:ext cx="743282" cy="485452"/>
      </dsp:txXfrm>
    </dsp:sp>
    <dsp:sp modelId="{19BDB779-B967-49D8-AF67-13B33A55563B}">
      <dsp:nvSpPr>
        <dsp:cNvPr id="0" name=""/>
        <dsp:cNvSpPr/>
      </dsp:nvSpPr>
      <dsp:spPr>
        <a:xfrm>
          <a:off x="1851409" y="1305182"/>
          <a:ext cx="91440" cy="2062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D48A5-38BC-4475-8F25-BB822A8DC3AB}">
      <dsp:nvSpPr>
        <dsp:cNvPr id="0" name=""/>
        <dsp:cNvSpPr/>
      </dsp:nvSpPr>
      <dsp:spPr>
        <a:xfrm>
          <a:off x="1510385" y="1511446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sp:txBody>
      <dsp:txXfrm>
        <a:off x="1525488" y="1526549"/>
        <a:ext cx="743282" cy="485452"/>
      </dsp:txXfrm>
    </dsp:sp>
    <dsp:sp modelId="{0881D395-AD31-47AF-8525-64214FC78EFB}">
      <dsp:nvSpPr>
        <dsp:cNvPr id="0" name=""/>
        <dsp:cNvSpPr/>
      </dsp:nvSpPr>
      <dsp:spPr>
        <a:xfrm>
          <a:off x="388828" y="2027104"/>
          <a:ext cx="1508301" cy="206263"/>
        </a:xfrm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E76BC-00CE-4F55-A159-CFBB9BDA8736}">
      <dsp:nvSpPr>
        <dsp:cNvPr id="0" name=""/>
        <dsp:cNvSpPr/>
      </dsp:nvSpPr>
      <dsp:spPr>
        <a:xfrm>
          <a:off x="2084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sp:txBody>
      <dsp:txXfrm>
        <a:off x="17187" y="2248471"/>
        <a:ext cx="743282" cy="485452"/>
      </dsp:txXfrm>
    </dsp:sp>
    <dsp:sp modelId="{A3127C32-C818-4049-A26C-A19E8826E047}">
      <dsp:nvSpPr>
        <dsp:cNvPr id="0" name=""/>
        <dsp:cNvSpPr/>
      </dsp:nvSpPr>
      <dsp:spPr>
        <a:xfrm>
          <a:off x="1394362" y="2027104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C0F64-5027-484C-8FD1-A4B12611ABF6}">
      <dsp:nvSpPr>
        <dsp:cNvPr id="0" name=""/>
        <dsp:cNvSpPr/>
      </dsp:nvSpPr>
      <dsp:spPr>
        <a:xfrm>
          <a:off x="1007618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sp:txBody>
      <dsp:txXfrm>
        <a:off x="1022721" y="2248471"/>
        <a:ext cx="743282" cy="485452"/>
      </dsp:txXfrm>
    </dsp:sp>
    <dsp:sp modelId="{D227BB0E-8424-466C-A99E-1EF2BA4B9225}">
      <dsp:nvSpPr>
        <dsp:cNvPr id="0" name=""/>
        <dsp:cNvSpPr/>
      </dsp:nvSpPr>
      <dsp:spPr>
        <a:xfrm>
          <a:off x="891595" y="2749027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E1E9B-6FE7-43DB-B1BD-3DD2F684719B}">
      <dsp:nvSpPr>
        <dsp:cNvPr id="0" name=""/>
        <dsp:cNvSpPr/>
      </dsp:nvSpPr>
      <dsp:spPr>
        <a:xfrm>
          <a:off x="504851" y="2955290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sp:txBody>
      <dsp:txXfrm>
        <a:off x="519954" y="2970393"/>
        <a:ext cx="743282" cy="485452"/>
      </dsp:txXfrm>
    </dsp:sp>
    <dsp:sp modelId="{65F38A07-8FB5-499B-8956-836FADFF604C}">
      <dsp:nvSpPr>
        <dsp:cNvPr id="0" name=""/>
        <dsp:cNvSpPr/>
      </dsp:nvSpPr>
      <dsp:spPr>
        <a:xfrm>
          <a:off x="1394362" y="2749027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8A3B4-A0E8-43FD-85A7-128638AE9238}">
      <dsp:nvSpPr>
        <dsp:cNvPr id="0" name=""/>
        <dsp:cNvSpPr/>
      </dsp:nvSpPr>
      <dsp:spPr>
        <a:xfrm>
          <a:off x="1510385" y="2955290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sp:txBody>
      <dsp:txXfrm>
        <a:off x="1525488" y="2970393"/>
        <a:ext cx="743282" cy="485452"/>
      </dsp:txXfrm>
    </dsp:sp>
    <dsp:sp modelId="{40A98328-C68F-4B78-9610-B3CE7BA72E50}">
      <dsp:nvSpPr>
        <dsp:cNvPr id="0" name=""/>
        <dsp:cNvSpPr/>
      </dsp:nvSpPr>
      <dsp:spPr>
        <a:xfrm>
          <a:off x="1897130" y="2027104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055BB-9A2A-4889-9ED2-4F2C14E7458B}">
      <dsp:nvSpPr>
        <dsp:cNvPr id="0" name=""/>
        <dsp:cNvSpPr/>
      </dsp:nvSpPr>
      <dsp:spPr>
        <a:xfrm>
          <a:off x="2013153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sp:txBody>
      <dsp:txXfrm>
        <a:off x="2028256" y="2248471"/>
        <a:ext cx="743282" cy="485452"/>
      </dsp:txXfrm>
    </dsp:sp>
    <dsp:sp modelId="{678D2317-DFF3-400E-B6EA-DD6A07F1EA05}">
      <dsp:nvSpPr>
        <dsp:cNvPr id="0" name=""/>
        <dsp:cNvSpPr/>
      </dsp:nvSpPr>
      <dsp:spPr>
        <a:xfrm>
          <a:off x="1897130" y="2027104"/>
          <a:ext cx="1508301" cy="206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F3CC1-A9DF-433B-945B-40C8E5A111EB}">
      <dsp:nvSpPr>
        <dsp:cNvPr id="0" name=""/>
        <dsp:cNvSpPr/>
      </dsp:nvSpPr>
      <dsp:spPr>
        <a:xfrm>
          <a:off x="3018687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sp:txBody>
      <dsp:txXfrm>
        <a:off x="3033790" y="2248471"/>
        <a:ext cx="743282" cy="4854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44826-AF9D-4B3A-B3BC-DA4769C064EA}">
      <dsp:nvSpPr>
        <dsp:cNvPr id="0" name=""/>
        <dsp:cNvSpPr/>
      </dsp:nvSpPr>
      <dsp:spPr>
        <a:xfrm>
          <a:off x="1510385" y="67601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sp:txBody>
      <dsp:txXfrm>
        <a:off x="1525488" y="82704"/>
        <a:ext cx="743282" cy="485452"/>
      </dsp:txXfrm>
    </dsp:sp>
    <dsp:sp modelId="{AE4AFD0C-A723-43E6-AD3E-DF6B46609974}">
      <dsp:nvSpPr>
        <dsp:cNvPr id="0" name=""/>
        <dsp:cNvSpPr/>
      </dsp:nvSpPr>
      <dsp:spPr>
        <a:xfrm>
          <a:off x="1851409" y="583260"/>
          <a:ext cx="91440" cy="2062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73626-1C74-4802-88F5-0B978F6EA829}">
      <dsp:nvSpPr>
        <dsp:cNvPr id="0" name=""/>
        <dsp:cNvSpPr/>
      </dsp:nvSpPr>
      <dsp:spPr>
        <a:xfrm>
          <a:off x="1510385" y="789523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sp:txBody>
      <dsp:txXfrm>
        <a:off x="1525488" y="804626"/>
        <a:ext cx="743282" cy="485452"/>
      </dsp:txXfrm>
    </dsp:sp>
    <dsp:sp modelId="{19BDB779-B967-49D8-AF67-13B33A55563B}">
      <dsp:nvSpPr>
        <dsp:cNvPr id="0" name=""/>
        <dsp:cNvSpPr/>
      </dsp:nvSpPr>
      <dsp:spPr>
        <a:xfrm>
          <a:off x="1851409" y="1305182"/>
          <a:ext cx="91440" cy="20626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D48A5-38BC-4475-8F25-BB822A8DC3AB}">
      <dsp:nvSpPr>
        <dsp:cNvPr id="0" name=""/>
        <dsp:cNvSpPr/>
      </dsp:nvSpPr>
      <dsp:spPr>
        <a:xfrm>
          <a:off x="1510385" y="1511446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sp:txBody>
      <dsp:txXfrm>
        <a:off x="1525488" y="1526549"/>
        <a:ext cx="743282" cy="485452"/>
      </dsp:txXfrm>
    </dsp:sp>
    <dsp:sp modelId="{0881D395-AD31-47AF-8525-64214FC78EFB}">
      <dsp:nvSpPr>
        <dsp:cNvPr id="0" name=""/>
        <dsp:cNvSpPr/>
      </dsp:nvSpPr>
      <dsp:spPr>
        <a:xfrm>
          <a:off x="388828" y="2027104"/>
          <a:ext cx="1508301" cy="206263"/>
        </a:xfrm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E76BC-00CE-4F55-A159-CFBB9BDA8736}">
      <dsp:nvSpPr>
        <dsp:cNvPr id="0" name=""/>
        <dsp:cNvSpPr/>
      </dsp:nvSpPr>
      <dsp:spPr>
        <a:xfrm>
          <a:off x="2084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sp:txBody>
      <dsp:txXfrm>
        <a:off x="17187" y="2248471"/>
        <a:ext cx="743282" cy="485452"/>
      </dsp:txXfrm>
    </dsp:sp>
    <dsp:sp modelId="{A3127C32-C818-4049-A26C-A19E8826E047}">
      <dsp:nvSpPr>
        <dsp:cNvPr id="0" name=""/>
        <dsp:cNvSpPr/>
      </dsp:nvSpPr>
      <dsp:spPr>
        <a:xfrm>
          <a:off x="1394362" y="2027104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C0F64-5027-484C-8FD1-A4B12611ABF6}">
      <dsp:nvSpPr>
        <dsp:cNvPr id="0" name=""/>
        <dsp:cNvSpPr/>
      </dsp:nvSpPr>
      <dsp:spPr>
        <a:xfrm>
          <a:off x="1007618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sp:txBody>
      <dsp:txXfrm>
        <a:off x="1022721" y="2248471"/>
        <a:ext cx="743282" cy="485452"/>
      </dsp:txXfrm>
    </dsp:sp>
    <dsp:sp modelId="{D227BB0E-8424-466C-A99E-1EF2BA4B9225}">
      <dsp:nvSpPr>
        <dsp:cNvPr id="0" name=""/>
        <dsp:cNvSpPr/>
      </dsp:nvSpPr>
      <dsp:spPr>
        <a:xfrm>
          <a:off x="891595" y="2749027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E1E9B-6FE7-43DB-B1BD-3DD2F684719B}">
      <dsp:nvSpPr>
        <dsp:cNvPr id="0" name=""/>
        <dsp:cNvSpPr/>
      </dsp:nvSpPr>
      <dsp:spPr>
        <a:xfrm>
          <a:off x="504851" y="2955290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sp:txBody>
      <dsp:txXfrm>
        <a:off x="519954" y="2970393"/>
        <a:ext cx="743282" cy="485452"/>
      </dsp:txXfrm>
    </dsp:sp>
    <dsp:sp modelId="{65F38A07-8FB5-499B-8956-836FADFF604C}">
      <dsp:nvSpPr>
        <dsp:cNvPr id="0" name=""/>
        <dsp:cNvSpPr/>
      </dsp:nvSpPr>
      <dsp:spPr>
        <a:xfrm>
          <a:off x="1394362" y="2749027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8A3B4-A0E8-43FD-85A7-128638AE9238}">
      <dsp:nvSpPr>
        <dsp:cNvPr id="0" name=""/>
        <dsp:cNvSpPr/>
      </dsp:nvSpPr>
      <dsp:spPr>
        <a:xfrm>
          <a:off x="1510385" y="2955290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sp:txBody>
      <dsp:txXfrm>
        <a:off x="1525488" y="2970393"/>
        <a:ext cx="743282" cy="485452"/>
      </dsp:txXfrm>
    </dsp:sp>
    <dsp:sp modelId="{40A98328-C68F-4B78-9610-B3CE7BA72E50}">
      <dsp:nvSpPr>
        <dsp:cNvPr id="0" name=""/>
        <dsp:cNvSpPr/>
      </dsp:nvSpPr>
      <dsp:spPr>
        <a:xfrm>
          <a:off x="1897130" y="2027104"/>
          <a:ext cx="502767" cy="206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055BB-9A2A-4889-9ED2-4F2C14E7458B}">
      <dsp:nvSpPr>
        <dsp:cNvPr id="0" name=""/>
        <dsp:cNvSpPr/>
      </dsp:nvSpPr>
      <dsp:spPr>
        <a:xfrm>
          <a:off x="2013153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sp:txBody>
      <dsp:txXfrm>
        <a:off x="2028256" y="2248471"/>
        <a:ext cx="743282" cy="485452"/>
      </dsp:txXfrm>
    </dsp:sp>
    <dsp:sp modelId="{678D2317-DFF3-400E-B6EA-DD6A07F1EA05}">
      <dsp:nvSpPr>
        <dsp:cNvPr id="0" name=""/>
        <dsp:cNvSpPr/>
      </dsp:nvSpPr>
      <dsp:spPr>
        <a:xfrm>
          <a:off x="1897130" y="2027104"/>
          <a:ext cx="1508301" cy="2062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F3CC1-A9DF-433B-945B-40C8E5A111EB}">
      <dsp:nvSpPr>
        <dsp:cNvPr id="0" name=""/>
        <dsp:cNvSpPr/>
      </dsp:nvSpPr>
      <dsp:spPr>
        <a:xfrm>
          <a:off x="3018687" y="2233368"/>
          <a:ext cx="773488" cy="515658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marL="0" lvl="0" indent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8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sp:txBody>
      <dsp:txXfrm>
        <a:off x="3033790" y="2248471"/>
        <a:ext cx="743282" cy="48545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44826-AF9D-4B3A-B3BC-DA4769C064EA}">
      <dsp:nvSpPr>
        <dsp:cNvPr id="0" name=""/>
        <dsp:cNvSpPr/>
      </dsp:nvSpPr>
      <dsp:spPr>
        <a:xfrm>
          <a:off x="1667611" y="53862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sp:txBody>
      <dsp:txXfrm>
        <a:off x="1684286" y="70537"/>
        <a:ext cx="820655" cy="535986"/>
      </dsp:txXfrm>
    </dsp:sp>
    <dsp:sp modelId="{AE4AFD0C-A723-43E6-AD3E-DF6B46609974}">
      <dsp:nvSpPr>
        <dsp:cNvPr id="0" name=""/>
        <dsp:cNvSpPr/>
      </dsp:nvSpPr>
      <dsp:spPr>
        <a:xfrm>
          <a:off x="2048893" y="623198"/>
          <a:ext cx="91440" cy="227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73626-1C74-4802-88F5-0B978F6EA829}">
      <dsp:nvSpPr>
        <dsp:cNvPr id="0" name=""/>
        <dsp:cNvSpPr/>
      </dsp:nvSpPr>
      <dsp:spPr>
        <a:xfrm>
          <a:off x="1667611" y="850933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sp:txBody>
      <dsp:txXfrm>
        <a:off x="1684286" y="867608"/>
        <a:ext cx="820655" cy="535986"/>
      </dsp:txXfrm>
    </dsp:sp>
    <dsp:sp modelId="{19BDB779-B967-49D8-AF67-13B33A55563B}">
      <dsp:nvSpPr>
        <dsp:cNvPr id="0" name=""/>
        <dsp:cNvSpPr/>
      </dsp:nvSpPr>
      <dsp:spPr>
        <a:xfrm>
          <a:off x="2048894" y="1420270"/>
          <a:ext cx="91440" cy="227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D48A5-38BC-4475-8F25-BB822A8DC3AB}">
      <dsp:nvSpPr>
        <dsp:cNvPr id="0" name=""/>
        <dsp:cNvSpPr/>
      </dsp:nvSpPr>
      <dsp:spPr>
        <a:xfrm>
          <a:off x="1667611" y="1648005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sp:txBody>
      <dsp:txXfrm>
        <a:off x="1684286" y="1664680"/>
        <a:ext cx="820655" cy="535986"/>
      </dsp:txXfrm>
    </dsp:sp>
    <dsp:sp modelId="{0881D395-AD31-47AF-8525-64214FC78EFB}">
      <dsp:nvSpPr>
        <dsp:cNvPr id="0" name=""/>
        <dsp:cNvSpPr/>
      </dsp:nvSpPr>
      <dsp:spPr>
        <a:xfrm>
          <a:off x="429303" y="2217341"/>
          <a:ext cx="1665310" cy="227734"/>
        </a:xfrm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E76BC-00CE-4F55-A159-CFBB9BDA8736}">
      <dsp:nvSpPr>
        <dsp:cNvPr id="0" name=""/>
        <dsp:cNvSpPr/>
      </dsp:nvSpPr>
      <dsp:spPr>
        <a:xfrm>
          <a:off x="2301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sp:txBody>
      <dsp:txXfrm>
        <a:off x="18976" y="2461751"/>
        <a:ext cx="820655" cy="535986"/>
      </dsp:txXfrm>
    </dsp:sp>
    <dsp:sp modelId="{A3127C32-C818-4049-A26C-A19E8826E047}">
      <dsp:nvSpPr>
        <dsp:cNvPr id="0" name=""/>
        <dsp:cNvSpPr/>
      </dsp:nvSpPr>
      <dsp:spPr>
        <a:xfrm>
          <a:off x="1539510" y="2217341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C0F64-5027-484C-8FD1-A4B12611ABF6}">
      <dsp:nvSpPr>
        <dsp:cNvPr id="0" name=""/>
        <dsp:cNvSpPr/>
      </dsp:nvSpPr>
      <dsp:spPr>
        <a:xfrm>
          <a:off x="1112507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sp:txBody>
      <dsp:txXfrm>
        <a:off x="1129182" y="2461751"/>
        <a:ext cx="820655" cy="535986"/>
      </dsp:txXfrm>
    </dsp:sp>
    <dsp:sp modelId="{D227BB0E-8424-466C-A99E-1EF2BA4B9225}">
      <dsp:nvSpPr>
        <dsp:cNvPr id="0" name=""/>
        <dsp:cNvSpPr/>
      </dsp:nvSpPr>
      <dsp:spPr>
        <a:xfrm>
          <a:off x="984407" y="3014413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E1E9B-6FE7-43DB-B1BD-3DD2F684719B}">
      <dsp:nvSpPr>
        <dsp:cNvPr id="0" name=""/>
        <dsp:cNvSpPr/>
      </dsp:nvSpPr>
      <dsp:spPr>
        <a:xfrm>
          <a:off x="557404" y="3242148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sp:txBody>
      <dsp:txXfrm>
        <a:off x="574079" y="3258823"/>
        <a:ext cx="820655" cy="535986"/>
      </dsp:txXfrm>
    </dsp:sp>
    <dsp:sp modelId="{65F38A07-8FB5-499B-8956-836FADFF604C}">
      <dsp:nvSpPr>
        <dsp:cNvPr id="0" name=""/>
        <dsp:cNvSpPr/>
      </dsp:nvSpPr>
      <dsp:spPr>
        <a:xfrm>
          <a:off x="1539510" y="3014413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8A3B4-A0E8-43FD-85A7-128638AE9238}">
      <dsp:nvSpPr>
        <dsp:cNvPr id="0" name=""/>
        <dsp:cNvSpPr/>
      </dsp:nvSpPr>
      <dsp:spPr>
        <a:xfrm>
          <a:off x="1667611" y="3242148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sp:txBody>
      <dsp:txXfrm>
        <a:off x="1684286" y="3258823"/>
        <a:ext cx="820655" cy="535986"/>
      </dsp:txXfrm>
    </dsp:sp>
    <dsp:sp modelId="{40A98328-C68F-4B78-9610-B3CE7BA72E50}">
      <dsp:nvSpPr>
        <dsp:cNvPr id="0" name=""/>
        <dsp:cNvSpPr/>
      </dsp:nvSpPr>
      <dsp:spPr>
        <a:xfrm>
          <a:off x="2094614" y="2217341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055BB-9A2A-4889-9ED2-4F2C14E7458B}">
      <dsp:nvSpPr>
        <dsp:cNvPr id="0" name=""/>
        <dsp:cNvSpPr/>
      </dsp:nvSpPr>
      <dsp:spPr>
        <a:xfrm>
          <a:off x="2222714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sp:txBody>
      <dsp:txXfrm>
        <a:off x="2239389" y="2461751"/>
        <a:ext cx="820655" cy="535986"/>
      </dsp:txXfrm>
    </dsp:sp>
    <dsp:sp modelId="{678D2317-DFF3-400E-B6EA-DD6A07F1EA05}">
      <dsp:nvSpPr>
        <dsp:cNvPr id="0" name=""/>
        <dsp:cNvSpPr/>
      </dsp:nvSpPr>
      <dsp:spPr>
        <a:xfrm>
          <a:off x="2094614" y="2217341"/>
          <a:ext cx="1665310" cy="2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F3CC1-A9DF-433B-945B-40C8E5A111EB}">
      <dsp:nvSpPr>
        <dsp:cNvPr id="0" name=""/>
        <dsp:cNvSpPr/>
      </dsp:nvSpPr>
      <dsp:spPr>
        <a:xfrm>
          <a:off x="3332921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sp:txBody>
      <dsp:txXfrm>
        <a:off x="3349596" y="2461751"/>
        <a:ext cx="820655" cy="53598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444826-AF9D-4B3A-B3BC-DA4769C064EA}">
      <dsp:nvSpPr>
        <dsp:cNvPr id="0" name=""/>
        <dsp:cNvSpPr/>
      </dsp:nvSpPr>
      <dsp:spPr>
        <a:xfrm>
          <a:off x="1667611" y="53862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Ministers</a:t>
          </a:r>
        </a:p>
      </dsp:txBody>
      <dsp:txXfrm>
        <a:off x="1684286" y="70537"/>
        <a:ext cx="820655" cy="535986"/>
      </dsp:txXfrm>
    </dsp:sp>
    <dsp:sp modelId="{AE4AFD0C-A723-43E6-AD3E-DF6B46609974}">
      <dsp:nvSpPr>
        <dsp:cNvPr id="0" name=""/>
        <dsp:cNvSpPr/>
      </dsp:nvSpPr>
      <dsp:spPr>
        <a:xfrm>
          <a:off x="2048893" y="623198"/>
          <a:ext cx="91440" cy="227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6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173626-1C74-4802-88F5-0B978F6EA829}">
      <dsp:nvSpPr>
        <dsp:cNvPr id="0" name=""/>
        <dsp:cNvSpPr/>
      </dsp:nvSpPr>
      <dsp:spPr>
        <a:xfrm>
          <a:off x="1667611" y="850933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Civil Aviation Committee</a:t>
          </a:r>
        </a:p>
      </dsp:txBody>
      <dsp:txXfrm>
        <a:off x="1684286" y="867608"/>
        <a:ext cx="820655" cy="535986"/>
      </dsp:txXfrm>
    </dsp:sp>
    <dsp:sp modelId="{19BDB779-B967-49D8-AF67-13B33A55563B}">
      <dsp:nvSpPr>
        <dsp:cNvPr id="0" name=""/>
        <dsp:cNvSpPr/>
      </dsp:nvSpPr>
      <dsp:spPr>
        <a:xfrm>
          <a:off x="2048894" y="1420270"/>
          <a:ext cx="91440" cy="22773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12D48A5-38BC-4475-8F25-BB822A8DC3AB}">
      <dsp:nvSpPr>
        <dsp:cNvPr id="0" name=""/>
        <dsp:cNvSpPr/>
      </dsp:nvSpPr>
      <dsp:spPr>
        <a:xfrm>
          <a:off x="1667611" y="1648005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 dirty="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Executive Director</a:t>
          </a:r>
        </a:p>
      </dsp:txBody>
      <dsp:txXfrm>
        <a:off x="1684286" y="1664680"/>
        <a:ext cx="820655" cy="535986"/>
      </dsp:txXfrm>
    </dsp:sp>
    <dsp:sp modelId="{0881D395-AD31-47AF-8525-64214FC78EFB}">
      <dsp:nvSpPr>
        <dsp:cNvPr id="0" name=""/>
        <dsp:cNvSpPr/>
      </dsp:nvSpPr>
      <dsp:spPr>
        <a:xfrm>
          <a:off x="429303" y="2217341"/>
          <a:ext cx="1665310" cy="227734"/>
        </a:xfrm>
        <a:custGeom>
          <a:avLst/>
          <a:gdLst/>
          <a:ahLst/>
          <a:cxnLst/>
          <a:rect l="0" t="0" r="0" b="0"/>
          <a:pathLst>
            <a:path>
              <a:moveTo>
                <a:pt x="1595891" y="0"/>
              </a:moveTo>
              <a:lnTo>
                <a:pt x="1595891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7AE76BC-00CE-4F55-A159-CFBB9BDA8736}">
      <dsp:nvSpPr>
        <dsp:cNvPr id="0" name=""/>
        <dsp:cNvSpPr/>
      </dsp:nvSpPr>
      <dsp:spPr>
        <a:xfrm>
          <a:off x="2301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Corporate Services</a:t>
          </a:r>
        </a:p>
      </dsp:txBody>
      <dsp:txXfrm>
        <a:off x="18976" y="2461751"/>
        <a:ext cx="820655" cy="535986"/>
      </dsp:txXfrm>
    </dsp:sp>
    <dsp:sp modelId="{A3127C32-C818-4049-A26C-A19E8826E047}">
      <dsp:nvSpPr>
        <dsp:cNvPr id="0" name=""/>
        <dsp:cNvSpPr/>
      </dsp:nvSpPr>
      <dsp:spPr>
        <a:xfrm>
          <a:off x="1539510" y="2217341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2C0F64-5027-484C-8FD1-A4B12611ABF6}">
      <dsp:nvSpPr>
        <dsp:cNvPr id="0" name=""/>
        <dsp:cNvSpPr/>
      </dsp:nvSpPr>
      <dsp:spPr>
        <a:xfrm>
          <a:off x="1112507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Manager Technical Support </a:t>
          </a:r>
        </a:p>
      </dsp:txBody>
      <dsp:txXfrm>
        <a:off x="1129182" y="2461751"/>
        <a:ext cx="820655" cy="535986"/>
      </dsp:txXfrm>
    </dsp:sp>
    <dsp:sp modelId="{D227BB0E-8424-466C-A99E-1EF2BA4B9225}">
      <dsp:nvSpPr>
        <dsp:cNvPr id="0" name=""/>
        <dsp:cNvSpPr/>
      </dsp:nvSpPr>
      <dsp:spPr>
        <a:xfrm>
          <a:off x="984407" y="3014413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531963" y="0"/>
              </a:moveTo>
              <a:lnTo>
                <a:pt x="531963" y="109120"/>
              </a:lnTo>
              <a:lnTo>
                <a:pt x="0" y="109120"/>
              </a:lnTo>
              <a:lnTo>
                <a:pt x="0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26E1E9B-6FE7-43DB-B1BD-3DD2F684719B}">
      <dsp:nvSpPr>
        <dsp:cNvPr id="0" name=""/>
        <dsp:cNvSpPr/>
      </dsp:nvSpPr>
      <dsp:spPr>
        <a:xfrm>
          <a:off x="557404" y="3242148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OPS/PEL</a:t>
          </a:r>
        </a:p>
      </dsp:txBody>
      <dsp:txXfrm>
        <a:off x="574079" y="3258823"/>
        <a:ext cx="820655" cy="535986"/>
      </dsp:txXfrm>
    </dsp:sp>
    <dsp:sp modelId="{65F38A07-8FB5-499B-8956-836FADFF604C}">
      <dsp:nvSpPr>
        <dsp:cNvPr id="0" name=""/>
        <dsp:cNvSpPr/>
      </dsp:nvSpPr>
      <dsp:spPr>
        <a:xfrm>
          <a:off x="1539510" y="3014413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E8A3B4-A0E8-43FD-85A7-128638AE9238}">
      <dsp:nvSpPr>
        <dsp:cNvPr id="0" name=""/>
        <dsp:cNvSpPr/>
      </dsp:nvSpPr>
      <dsp:spPr>
        <a:xfrm>
          <a:off x="1667611" y="3242148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Technical Coordinator(s) AIR/PEL</a:t>
          </a:r>
        </a:p>
      </dsp:txBody>
      <dsp:txXfrm>
        <a:off x="1684286" y="3258823"/>
        <a:ext cx="820655" cy="535986"/>
      </dsp:txXfrm>
    </dsp:sp>
    <dsp:sp modelId="{40A98328-C68F-4B78-9610-B3CE7BA72E50}">
      <dsp:nvSpPr>
        <dsp:cNvPr id="0" name=""/>
        <dsp:cNvSpPr/>
      </dsp:nvSpPr>
      <dsp:spPr>
        <a:xfrm>
          <a:off x="2094614" y="2217341"/>
          <a:ext cx="555103" cy="2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531963" y="109120"/>
              </a:lnTo>
              <a:lnTo>
                <a:pt x="531963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25055BB-9A2A-4889-9ED2-4F2C14E7458B}">
      <dsp:nvSpPr>
        <dsp:cNvPr id="0" name=""/>
        <dsp:cNvSpPr/>
      </dsp:nvSpPr>
      <dsp:spPr>
        <a:xfrm>
          <a:off x="2222714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Legal Advisor</a:t>
          </a:r>
        </a:p>
      </dsp:txBody>
      <dsp:txXfrm>
        <a:off x="2239389" y="2461751"/>
        <a:ext cx="820655" cy="535986"/>
      </dsp:txXfrm>
    </dsp:sp>
    <dsp:sp modelId="{678D2317-DFF3-400E-B6EA-DD6A07F1EA05}">
      <dsp:nvSpPr>
        <dsp:cNvPr id="0" name=""/>
        <dsp:cNvSpPr/>
      </dsp:nvSpPr>
      <dsp:spPr>
        <a:xfrm>
          <a:off x="2094614" y="2217341"/>
          <a:ext cx="1665310" cy="22773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9120"/>
              </a:lnTo>
              <a:lnTo>
                <a:pt x="1595891" y="109120"/>
              </a:lnTo>
              <a:lnTo>
                <a:pt x="1595891" y="218241"/>
              </a:lnTo>
            </a:path>
          </a:pathLst>
        </a:custGeom>
        <a:noFill/>
        <a:ln w="12700" cap="flat" cmpd="sng" algn="ctr">
          <a:solidFill>
            <a:srgbClr val="4472C4">
              <a:shade val="80000"/>
              <a:hueOff val="0"/>
              <a:satOff val="0"/>
              <a:lumOff val="0"/>
              <a:alphaOff val="0"/>
            </a:srgb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7AF3CC1-A9DF-433B-945B-40C8E5A111EB}">
      <dsp:nvSpPr>
        <dsp:cNvPr id="0" name=""/>
        <dsp:cNvSpPr/>
      </dsp:nvSpPr>
      <dsp:spPr>
        <a:xfrm>
          <a:off x="3332921" y="2445076"/>
          <a:ext cx="854005" cy="569336"/>
        </a:xfrm>
        <a:prstGeom prst="roundRect">
          <a:avLst>
            <a:gd name="adj" fmla="val 10000"/>
          </a:avLst>
        </a:prstGeom>
        <a:solidFill>
          <a:srgbClr val="4472C4">
            <a:hueOff val="0"/>
            <a:satOff val="0"/>
            <a:lumOff val="0"/>
            <a:alphaOff val="0"/>
          </a:srgbClr>
        </a:solidFill>
        <a:ln w="12700" cap="flat" cmpd="sng" algn="ctr">
          <a:solidFill>
            <a:sysClr val="window" lastClr="FFFFFF">
              <a:hueOff val="0"/>
              <a:satOff val="0"/>
              <a:lumOff val="0"/>
              <a:alphaOff val="0"/>
            </a:sys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900" kern="1200">
              <a:solidFill>
                <a:sysClr val="window" lastClr="FFFFFF"/>
              </a:solidFill>
              <a:latin typeface="Calibri" panose="020F0502020204030204"/>
              <a:ea typeface="+mn-ea"/>
              <a:cs typeface="+mn-cs"/>
            </a:rPr>
            <a:t>IT  Specialist</a:t>
          </a:r>
        </a:p>
      </dsp:txBody>
      <dsp:txXfrm>
        <a:off x="3349596" y="2461751"/>
        <a:ext cx="820655" cy="5359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314D9B-7BAA-443D-8F8C-DEEE50B1428C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C40D5D-C887-411B-BC6D-6DBFA90F7E3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24957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1AFBA2-4DC1-4A0E-904D-ADCF6961E329}" type="datetimeFigureOut">
              <a:rPr lang="en-GB" smtClean="0"/>
              <a:t>17/05/2021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4B996-D599-4D39-8C2B-A5E79F86EF3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139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out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ubtitle 2">
            <a:extLst>
              <a:ext uri="{FF2B5EF4-FFF2-40B4-BE49-F238E27FC236}">
                <a16:creationId xmlns:a16="http://schemas.microsoft.com/office/drawing/2014/main" id="{1CBDF5E0-3193-48E1-A317-D48997B1F7A3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70788" y="2534364"/>
            <a:ext cx="8127511" cy="47474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Subtitle 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7C820046-5E64-4C87-9A7A-A5E86A1189D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0788" y="1704037"/>
            <a:ext cx="8127511" cy="530475"/>
          </a:xfrm>
          <a:prstGeom prst="rect">
            <a:avLst/>
          </a:prstGeom>
        </p:spPr>
        <p:txBody>
          <a:bodyPr/>
          <a:lstStyle>
            <a:lvl1pPr algn="l">
              <a:lnSpc>
                <a:spcPct val="70000"/>
              </a:lnSpc>
              <a:defRPr sz="3600" b="1" baseline="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Title slide (without picture)</a:t>
            </a: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385DAAD8-37F0-4A01-A2B6-FBAD23C5534E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0" t="22363" r="1633" b="22016"/>
          <a:stretch/>
        </p:blipFill>
        <p:spPr bwMode="auto">
          <a:xfrm>
            <a:off x="1725850" y="3581400"/>
            <a:ext cx="5519304" cy="75169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A82F6DFA-B43E-445A-988E-8747B32F5F9F}"/>
              </a:ext>
            </a:extLst>
          </p:cNvPr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3328582" y="195338"/>
            <a:ext cx="2486835" cy="1394564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82AA092-DA66-48DB-8B67-33CFD8F06803}"/>
              </a:ext>
            </a:extLst>
          </p:cNvPr>
          <p:cNvPicPr/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1" t="1234" r="21821" b="1493"/>
          <a:stretch/>
        </p:blipFill>
        <p:spPr bwMode="auto">
          <a:xfrm>
            <a:off x="3226084" y="4512504"/>
            <a:ext cx="525145" cy="5035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53C41C66-AFF0-47A5-B935-001B53693942}"/>
              </a:ext>
            </a:extLst>
          </p:cNvPr>
          <p:cNvPicPr/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6" b="10748"/>
          <a:stretch/>
        </p:blipFill>
        <p:spPr bwMode="auto">
          <a:xfrm>
            <a:off x="5655030" y="4512504"/>
            <a:ext cx="633095" cy="503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7B5DFD66-26B2-43D2-AF14-8A3F46F7EFC7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50" y="4642931"/>
            <a:ext cx="1072933" cy="373128"/>
          </a:xfrm>
          <a:prstGeom prst="rect">
            <a:avLst/>
          </a:prstGeom>
          <a:noFill/>
        </p:spPr>
      </p:pic>
      <p:sp>
        <p:nvSpPr>
          <p:cNvPr id="4" name="Freeform: Shape 3">
            <a:extLst>
              <a:ext uri="{FF2B5EF4-FFF2-40B4-BE49-F238E27FC236}">
                <a16:creationId xmlns:a16="http://schemas.microsoft.com/office/drawing/2014/main" id="{A14EA6F5-CAAD-46E3-BC01-65DB2E168C31}"/>
              </a:ext>
            </a:extLst>
          </p:cNvPr>
          <p:cNvSpPr/>
          <p:nvPr userDrawn="1"/>
        </p:nvSpPr>
        <p:spPr>
          <a:xfrm>
            <a:off x="249350" y="195338"/>
            <a:ext cx="2003425" cy="2085975"/>
          </a:xfrm>
          <a:custGeom>
            <a:avLst/>
            <a:gdLst>
              <a:gd name="connsiteX0" fmla="*/ 0 w 2003425"/>
              <a:gd name="connsiteY0" fmla="*/ 2085975 h 2085975"/>
              <a:gd name="connsiteX1" fmla="*/ 0 w 2003425"/>
              <a:gd name="connsiteY1" fmla="*/ 0 h 2085975"/>
              <a:gd name="connsiteX2" fmla="*/ 2003425 w 2003425"/>
              <a:gd name="connsiteY2" fmla="*/ 0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425" h="2085975">
                <a:moveTo>
                  <a:pt x="0" y="2085975"/>
                </a:moveTo>
                <a:lnTo>
                  <a:pt x="0" y="0"/>
                </a:lnTo>
                <a:lnTo>
                  <a:pt x="2003425" y="0"/>
                </a:lnTo>
              </a:path>
            </a:pathLst>
          </a:custGeom>
          <a:noFill/>
          <a:ln w="76200">
            <a:solidFill>
              <a:srgbClr val="FBBC3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0F222982-B0D6-4C9F-915E-407CD2836121}"/>
              </a:ext>
            </a:extLst>
          </p:cNvPr>
          <p:cNvSpPr/>
          <p:nvPr userDrawn="1"/>
        </p:nvSpPr>
        <p:spPr>
          <a:xfrm flipH="1">
            <a:off x="6840011" y="195338"/>
            <a:ext cx="2003425" cy="2085975"/>
          </a:xfrm>
          <a:custGeom>
            <a:avLst/>
            <a:gdLst>
              <a:gd name="connsiteX0" fmla="*/ 0 w 2003425"/>
              <a:gd name="connsiteY0" fmla="*/ 2085975 h 2085975"/>
              <a:gd name="connsiteX1" fmla="*/ 0 w 2003425"/>
              <a:gd name="connsiteY1" fmla="*/ 0 h 2085975"/>
              <a:gd name="connsiteX2" fmla="*/ 2003425 w 2003425"/>
              <a:gd name="connsiteY2" fmla="*/ 0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425" h="2085975">
                <a:moveTo>
                  <a:pt x="0" y="2085975"/>
                </a:moveTo>
                <a:lnTo>
                  <a:pt x="0" y="0"/>
                </a:lnTo>
                <a:lnTo>
                  <a:pt x="2003425" y="0"/>
                </a:lnTo>
              </a:path>
            </a:pathLst>
          </a:custGeom>
          <a:noFill/>
          <a:ln w="76200">
            <a:solidFill>
              <a:srgbClr val="FBBC3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1027F09D-9309-41FE-AD68-45A9B88C873C}"/>
              </a:ext>
            </a:extLst>
          </p:cNvPr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12220D31-6427-4EC2-8534-1747FB42063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47"/>
          <a:stretch>
            <a:fillRect/>
          </a:stretch>
        </p:blipFill>
        <p:spPr bwMode="auto">
          <a:xfrm>
            <a:off x="7551625" y="4444559"/>
            <a:ext cx="13430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>
            <a:extLst>
              <a:ext uri="{FF2B5EF4-FFF2-40B4-BE49-F238E27FC236}">
                <a16:creationId xmlns:a16="http://schemas.microsoft.com/office/drawing/2014/main" id="{A750082F-00F7-47FC-ABEE-F6D30F4D7DF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" t="-2373" r="-369" b="74800"/>
          <a:stretch>
            <a:fillRect/>
          </a:stretch>
        </p:blipFill>
        <p:spPr bwMode="auto">
          <a:xfrm>
            <a:off x="7750340" y="4271349"/>
            <a:ext cx="1343025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6">
            <a:extLst>
              <a:ext uri="{FF2B5EF4-FFF2-40B4-BE49-F238E27FC236}">
                <a16:creationId xmlns:a16="http://schemas.microsoft.com/office/drawing/2014/main" id="{69124BB5-1F3E-430E-A0BF-F7D6286F220D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12334" y="25324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7">
            <a:extLst>
              <a:ext uri="{FF2B5EF4-FFF2-40B4-BE49-F238E27FC236}">
                <a16:creationId xmlns:a16="http://schemas.microsoft.com/office/drawing/2014/main" id="{6B9D6F1A-53C3-493C-8F55-6830FA06B538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312334" y="298960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3551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pictur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E58FB896-35AF-4136-8DFA-71CC49D8E84E}"/>
              </a:ext>
            </a:extLst>
          </p:cNvPr>
          <p:cNvPicPr/>
          <p:nvPr userDrawn="1"/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20692" y="72115"/>
            <a:ext cx="9081975" cy="5092978"/>
          </a:xfrm>
          <a:prstGeom prst="rect">
            <a:avLst/>
          </a:prstGeom>
        </p:spPr>
      </p:pic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851524" y="341870"/>
            <a:ext cx="3116151" cy="4305582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  <p:sp>
        <p:nvSpPr>
          <p:cNvPr id="8" name="Title 1"/>
          <p:cNvSpPr>
            <a:spLocks noGrp="1"/>
          </p:cNvSpPr>
          <p:nvPr>
            <p:ph type="ctrTitle" hasCustomPrompt="1"/>
          </p:nvPr>
        </p:nvSpPr>
        <p:spPr>
          <a:xfrm>
            <a:off x="570789" y="1152096"/>
            <a:ext cx="5093892" cy="1101431"/>
          </a:xfrm>
          <a:prstGeom prst="rect">
            <a:avLst/>
          </a:prstGeom>
        </p:spPr>
        <p:txBody>
          <a:bodyPr/>
          <a:lstStyle>
            <a:lvl1pPr algn="l">
              <a:lnSpc>
                <a:spcPct val="70000"/>
              </a:lnSpc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GB" dirty="0"/>
              <a:t>Title slide (with picture)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0789" y="2498717"/>
            <a:ext cx="4159370" cy="11014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Subtitle </a:t>
            </a:r>
            <a:endParaRPr lang="en-US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93B42F52-953E-4431-A2B3-A707E06EE820}"/>
              </a:ext>
            </a:extLst>
          </p:cNvPr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Slide Number Placeholder 5">
            <a:extLst>
              <a:ext uri="{FF2B5EF4-FFF2-40B4-BE49-F238E27FC236}">
                <a16:creationId xmlns:a16="http://schemas.microsoft.com/office/drawing/2014/main" id="{6471AB57-26AB-4B3D-9D81-1FD0121F22FC}"/>
              </a:ext>
            </a:extLst>
          </p:cNvPr>
          <p:cNvSpPr txBox="1">
            <a:spLocks/>
          </p:cNvSpPr>
          <p:nvPr userDrawn="1"/>
        </p:nvSpPr>
        <p:spPr>
          <a:xfrm>
            <a:off x="8626415" y="4767263"/>
            <a:ext cx="517583" cy="173756"/>
          </a:xfrm>
          <a:prstGeom prst="rect">
            <a:avLst/>
          </a:prstGeom>
          <a:solidFill>
            <a:srgbClr val="007FC2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93FD07-C554-8E4E-B8BF-CF508C85800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C720BA3D-BC45-430B-AB32-6C46576C800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80047" y="4498405"/>
            <a:ext cx="3116151" cy="666688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D76BC275-7CCB-43F0-87BA-A1CA6FC2F177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220449" y="4532163"/>
            <a:ext cx="942737" cy="528667"/>
          </a:xfrm>
          <a:prstGeom prst="rect">
            <a:avLst/>
          </a:prstGeom>
        </p:spPr>
      </p:pic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DBE570E2-BB30-49E4-9170-6832F1928A20}"/>
              </a:ext>
            </a:extLst>
          </p:cNvPr>
          <p:cNvSpPr/>
          <p:nvPr userDrawn="1"/>
        </p:nvSpPr>
        <p:spPr>
          <a:xfrm>
            <a:off x="249350" y="195338"/>
            <a:ext cx="2003425" cy="2085975"/>
          </a:xfrm>
          <a:custGeom>
            <a:avLst/>
            <a:gdLst>
              <a:gd name="connsiteX0" fmla="*/ 0 w 2003425"/>
              <a:gd name="connsiteY0" fmla="*/ 2085975 h 2085975"/>
              <a:gd name="connsiteX1" fmla="*/ 0 w 2003425"/>
              <a:gd name="connsiteY1" fmla="*/ 0 h 2085975"/>
              <a:gd name="connsiteX2" fmla="*/ 2003425 w 2003425"/>
              <a:gd name="connsiteY2" fmla="*/ 0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425" h="2085975">
                <a:moveTo>
                  <a:pt x="0" y="2085975"/>
                </a:moveTo>
                <a:lnTo>
                  <a:pt x="0" y="0"/>
                </a:lnTo>
                <a:lnTo>
                  <a:pt x="2003425" y="0"/>
                </a:lnTo>
              </a:path>
            </a:pathLst>
          </a:custGeom>
          <a:noFill/>
          <a:ln w="76200">
            <a:solidFill>
              <a:srgbClr val="FBBC3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220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pter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>
            <a:extLst>
              <a:ext uri="{FF2B5EF4-FFF2-40B4-BE49-F238E27FC236}">
                <a16:creationId xmlns:a16="http://schemas.microsoft.com/office/drawing/2014/main" id="{419149B6-DDED-4BA9-AF71-30C0DA4DC66A}"/>
              </a:ext>
            </a:extLst>
          </p:cNvPr>
          <p:cNvPicPr/>
          <p:nvPr userDrawn="1"/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20692" y="72115"/>
            <a:ext cx="9081975" cy="5092978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5851524" y="-36942"/>
            <a:ext cx="3292473" cy="4767262"/>
          </a:xfrm>
          <a:prstGeom prst="rect">
            <a:avLst/>
          </a:prstGeom>
        </p:spPr>
        <p:txBody>
          <a:bodyPr vert="horz"/>
          <a:lstStyle/>
          <a:p>
            <a:r>
              <a:rPr lang="en-US"/>
              <a:t>Click icon to add picture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0789" y="2401967"/>
            <a:ext cx="4829782" cy="47474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 dirty="0"/>
              <a:t>Subtitle 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8626415" y="4767263"/>
            <a:ext cx="517583" cy="173756"/>
          </a:xfrm>
          <a:prstGeom prst="rect">
            <a:avLst/>
          </a:prstGeom>
          <a:solidFill>
            <a:srgbClr val="007FC2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93FD07-C554-8E4E-B8BF-CF508C85800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4A44A2EA-C4F3-4EE0-90AF-6FEC3514809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0789" y="1152096"/>
            <a:ext cx="5093892" cy="1073868"/>
          </a:xfrm>
          <a:prstGeom prst="rect">
            <a:avLst/>
          </a:prstGeom>
        </p:spPr>
        <p:txBody>
          <a:bodyPr/>
          <a:lstStyle>
            <a:lvl1pPr algn="l">
              <a:lnSpc>
                <a:spcPct val="70000"/>
              </a:lnSpc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en-US" dirty="0"/>
              <a:t>Chapter title slide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5B312918-3AC4-4F7A-B6B4-7CF0C6B6E5E9}"/>
              </a:ext>
            </a:extLst>
          </p:cNvPr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Slide Number Placeholder 5">
            <a:extLst>
              <a:ext uri="{FF2B5EF4-FFF2-40B4-BE49-F238E27FC236}">
                <a16:creationId xmlns:a16="http://schemas.microsoft.com/office/drawing/2014/main" id="{61AD9AD9-2C0B-476A-98E4-C50199A37393}"/>
              </a:ext>
            </a:extLst>
          </p:cNvPr>
          <p:cNvSpPr txBox="1">
            <a:spLocks/>
          </p:cNvSpPr>
          <p:nvPr userDrawn="1"/>
        </p:nvSpPr>
        <p:spPr>
          <a:xfrm>
            <a:off x="8626415" y="4767263"/>
            <a:ext cx="517583" cy="173756"/>
          </a:xfrm>
          <a:prstGeom prst="rect">
            <a:avLst/>
          </a:prstGeom>
          <a:solidFill>
            <a:srgbClr val="007FC2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93FD07-C554-8E4E-B8BF-CF508C85800F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DB16BA62-07E8-4E05-A96F-0C7B5F6805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80047" y="4498405"/>
            <a:ext cx="3116151" cy="66668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E1E06C94-3DA5-4D17-BBCA-9863B92E624A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220449" y="4532163"/>
            <a:ext cx="942737" cy="528667"/>
          </a:xfrm>
          <a:prstGeom prst="rect">
            <a:avLst/>
          </a:prstGeom>
        </p:spPr>
      </p:pic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26DC94AB-5022-4852-8A39-C0BE648BEE2E}"/>
              </a:ext>
            </a:extLst>
          </p:cNvPr>
          <p:cNvSpPr/>
          <p:nvPr userDrawn="1"/>
        </p:nvSpPr>
        <p:spPr>
          <a:xfrm>
            <a:off x="249350" y="195338"/>
            <a:ext cx="2003425" cy="2085975"/>
          </a:xfrm>
          <a:custGeom>
            <a:avLst/>
            <a:gdLst>
              <a:gd name="connsiteX0" fmla="*/ 0 w 2003425"/>
              <a:gd name="connsiteY0" fmla="*/ 2085975 h 2085975"/>
              <a:gd name="connsiteX1" fmla="*/ 0 w 2003425"/>
              <a:gd name="connsiteY1" fmla="*/ 0 h 2085975"/>
              <a:gd name="connsiteX2" fmla="*/ 2003425 w 2003425"/>
              <a:gd name="connsiteY2" fmla="*/ 0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425" h="2085975">
                <a:moveTo>
                  <a:pt x="0" y="2085975"/>
                </a:moveTo>
                <a:lnTo>
                  <a:pt x="0" y="0"/>
                </a:lnTo>
                <a:lnTo>
                  <a:pt x="2003425" y="0"/>
                </a:lnTo>
              </a:path>
            </a:pathLst>
          </a:custGeom>
          <a:noFill/>
          <a:ln w="76200">
            <a:solidFill>
              <a:srgbClr val="FBBC3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303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4"/>
          <p:cNvSpPr>
            <a:spLocks noGrp="1"/>
          </p:cNvSpPr>
          <p:nvPr>
            <p:ph type="body" sz="quarter" idx="11" hasCustomPrompt="1"/>
          </p:nvPr>
        </p:nvSpPr>
        <p:spPr>
          <a:xfrm>
            <a:off x="572711" y="2692064"/>
            <a:ext cx="8360423" cy="584679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x-none" dirty="0"/>
              <a:t>Subtitle </a:t>
            </a:r>
            <a:endParaRPr lang="en-US" dirty="0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F456E6D4-FE95-45DC-9BF8-48FAE2E1259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70788" y="1885265"/>
            <a:ext cx="8362345" cy="530475"/>
          </a:xfrm>
          <a:prstGeom prst="rect">
            <a:avLst/>
          </a:prstGeom>
        </p:spPr>
        <p:txBody>
          <a:bodyPr/>
          <a:lstStyle>
            <a:lvl1pPr algn="ctr">
              <a:lnSpc>
                <a:spcPct val="70000"/>
              </a:lnSpc>
              <a:defRPr sz="36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x-none" dirty="0"/>
              <a:t>End slide</a:t>
            </a:r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4E2CFC1-CCE5-4CE4-B24F-660B18CA4D39}"/>
              </a:ext>
            </a:extLst>
          </p:cNvPr>
          <p:cNvPicPr/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110" t="22363" r="1633" b="22016"/>
          <a:stretch/>
        </p:blipFill>
        <p:spPr bwMode="auto">
          <a:xfrm>
            <a:off x="2270143" y="3655529"/>
            <a:ext cx="4430718" cy="603434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FF4FB694-8292-4A2C-BCDF-A679E41B087A}"/>
              </a:ext>
            </a:extLst>
          </p:cNvPr>
          <p:cNvPicPr/>
          <p:nvPr userDrawn="1"/>
        </p:nvPicPr>
        <p:blipFill>
          <a:blip r:embed="rId3"/>
          <a:stretch>
            <a:fillRect/>
          </a:stretch>
        </p:blipFill>
        <p:spPr>
          <a:xfrm>
            <a:off x="3328582" y="195338"/>
            <a:ext cx="2486835" cy="1394564"/>
          </a:xfrm>
          <a:prstGeom prst="rect">
            <a:avLst/>
          </a:prstGeom>
        </p:spPr>
      </p:pic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C67AF3D-0D47-4B33-ABB0-97D098B744B2}"/>
              </a:ext>
            </a:extLst>
          </p:cNvPr>
          <p:cNvSpPr/>
          <p:nvPr userDrawn="1"/>
        </p:nvSpPr>
        <p:spPr>
          <a:xfrm>
            <a:off x="249350" y="195338"/>
            <a:ext cx="2003425" cy="2085975"/>
          </a:xfrm>
          <a:custGeom>
            <a:avLst/>
            <a:gdLst>
              <a:gd name="connsiteX0" fmla="*/ 0 w 2003425"/>
              <a:gd name="connsiteY0" fmla="*/ 2085975 h 2085975"/>
              <a:gd name="connsiteX1" fmla="*/ 0 w 2003425"/>
              <a:gd name="connsiteY1" fmla="*/ 0 h 2085975"/>
              <a:gd name="connsiteX2" fmla="*/ 2003425 w 2003425"/>
              <a:gd name="connsiteY2" fmla="*/ 0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425" h="2085975">
                <a:moveTo>
                  <a:pt x="0" y="2085975"/>
                </a:moveTo>
                <a:lnTo>
                  <a:pt x="0" y="0"/>
                </a:lnTo>
                <a:lnTo>
                  <a:pt x="2003425" y="0"/>
                </a:lnTo>
              </a:path>
            </a:pathLst>
          </a:custGeom>
          <a:noFill/>
          <a:ln w="76200">
            <a:solidFill>
              <a:srgbClr val="FBBC3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6C2983D3-74BC-4839-AC01-2CF91B018A2A}"/>
              </a:ext>
            </a:extLst>
          </p:cNvPr>
          <p:cNvSpPr/>
          <p:nvPr userDrawn="1"/>
        </p:nvSpPr>
        <p:spPr>
          <a:xfrm flipH="1">
            <a:off x="6840011" y="195338"/>
            <a:ext cx="2003425" cy="2085975"/>
          </a:xfrm>
          <a:custGeom>
            <a:avLst/>
            <a:gdLst>
              <a:gd name="connsiteX0" fmla="*/ 0 w 2003425"/>
              <a:gd name="connsiteY0" fmla="*/ 2085975 h 2085975"/>
              <a:gd name="connsiteX1" fmla="*/ 0 w 2003425"/>
              <a:gd name="connsiteY1" fmla="*/ 0 h 2085975"/>
              <a:gd name="connsiteX2" fmla="*/ 2003425 w 2003425"/>
              <a:gd name="connsiteY2" fmla="*/ 0 h 20859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3425" h="2085975">
                <a:moveTo>
                  <a:pt x="0" y="2085975"/>
                </a:moveTo>
                <a:lnTo>
                  <a:pt x="0" y="0"/>
                </a:lnTo>
                <a:lnTo>
                  <a:pt x="2003425" y="0"/>
                </a:lnTo>
              </a:path>
            </a:pathLst>
          </a:custGeom>
          <a:noFill/>
          <a:ln w="76200">
            <a:solidFill>
              <a:srgbClr val="FBBC3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9F6E044-E075-4BCE-8884-4E9FD41924CF}"/>
              </a:ext>
            </a:extLst>
          </p:cNvPr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9159600C-D33C-47EF-88D3-E95BBF28E273}"/>
              </a:ext>
            </a:extLst>
          </p:cNvPr>
          <p:cNvPicPr/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21" t="1234" r="21821" b="1493"/>
          <a:stretch/>
        </p:blipFill>
        <p:spPr bwMode="auto">
          <a:xfrm>
            <a:off x="3226084" y="4512504"/>
            <a:ext cx="525145" cy="5035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561E9FA-C209-42BA-A6ED-79661ABC2E58}"/>
              </a:ext>
            </a:extLst>
          </p:cNvPr>
          <p:cNvPicPr/>
          <p:nvPr userDrawn="1"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76" b="10748"/>
          <a:stretch/>
        </p:blipFill>
        <p:spPr bwMode="auto">
          <a:xfrm>
            <a:off x="5655030" y="4512504"/>
            <a:ext cx="633095" cy="503555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3E86BE4A-4DE1-4FFD-88DC-113474A63AFA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350" y="4642931"/>
            <a:ext cx="1072933" cy="373128"/>
          </a:xfrm>
          <a:prstGeom prst="rect">
            <a:avLst/>
          </a:prstGeom>
          <a:noFill/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D9D6075-855B-45B1-A100-698B096A601C}"/>
              </a:ext>
            </a:extLst>
          </p:cNvPr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C1EC8865-75A7-4C61-A179-DCE483F094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347"/>
          <a:stretch>
            <a:fillRect/>
          </a:stretch>
        </p:blipFill>
        <p:spPr bwMode="auto">
          <a:xfrm>
            <a:off x="7551625" y="4444559"/>
            <a:ext cx="1343025" cy="571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3">
            <a:extLst>
              <a:ext uri="{FF2B5EF4-FFF2-40B4-BE49-F238E27FC236}">
                <a16:creationId xmlns:a16="http://schemas.microsoft.com/office/drawing/2014/main" id="{A8C8E729-F8C3-4BC7-A960-D99FB04A0E4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9" t="-2373" r="-369" b="74800"/>
          <a:stretch>
            <a:fillRect/>
          </a:stretch>
        </p:blipFill>
        <p:spPr bwMode="auto">
          <a:xfrm>
            <a:off x="7601043" y="4262431"/>
            <a:ext cx="1343025" cy="2143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32076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rm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D038A648-61C8-42B8-B73B-FBAFB99293C9}"/>
              </a:ext>
            </a:extLst>
          </p:cNvPr>
          <p:cNvPicPr/>
          <p:nvPr userDrawn="1"/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20692" y="72115"/>
            <a:ext cx="9081975" cy="5092978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>
          <a:xfrm>
            <a:off x="8626415" y="4767263"/>
            <a:ext cx="517583" cy="173756"/>
          </a:xfrm>
          <a:prstGeom prst="rect">
            <a:avLst/>
          </a:prstGeom>
          <a:solidFill>
            <a:srgbClr val="007FC2"/>
          </a:solidFill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AD93FD07-C554-8E4E-B8BF-CF508C85800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72319976-E75E-431F-A9ED-8837D710999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3777" y="149179"/>
            <a:ext cx="8821430" cy="656391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3600" b="1" baseline="0">
                <a:solidFill>
                  <a:srgbClr val="007FC2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Title of normal slide</a:t>
            </a:r>
          </a:p>
        </p:txBody>
      </p:sp>
      <p:sp>
        <p:nvSpPr>
          <p:cNvPr id="15" name="Text Placeholder 6">
            <a:extLst>
              <a:ext uri="{FF2B5EF4-FFF2-40B4-BE49-F238E27FC236}">
                <a16:creationId xmlns:a16="http://schemas.microsoft.com/office/drawing/2014/main" id="{4210A68A-2D3D-4333-94FE-9E60266A894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220449" y="1026142"/>
            <a:ext cx="8744757" cy="3472706"/>
          </a:xfrm>
          <a:prstGeom prst="rect">
            <a:avLst/>
          </a:prstGeom>
        </p:spPr>
        <p:txBody>
          <a:bodyPr lIns="0" tIns="0" rIns="0" bIns="0"/>
          <a:lstStyle>
            <a:lvl1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  <a:defRPr sz="2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914400" indent="-457200">
              <a:buClr>
                <a:srgbClr val="FBBC39"/>
              </a:buClr>
              <a:buSzPct val="100000"/>
              <a:buFont typeface="Wingdings" panose="05000000000000000000" pitchFamily="2" charset="2"/>
              <a:buChar char=""/>
              <a:defRPr sz="2000" baseline="0"/>
            </a:lvl2pPr>
            <a:lvl3pPr marL="1143000" indent="-228600">
              <a:buClr>
                <a:srgbClr val="FBBC39"/>
              </a:buClr>
              <a:buFont typeface="Wingdings" panose="05000000000000000000" pitchFamily="2" charset="2"/>
              <a:buChar char=""/>
              <a:defRPr sz="1800" baseline="0"/>
            </a:lvl3pPr>
            <a:lvl4pPr marL="1714500" indent="-342900">
              <a:buClr>
                <a:srgbClr val="FBBC39"/>
              </a:buClr>
              <a:buFont typeface="Wingdings" panose="05000000000000000000" pitchFamily="2" charset="2"/>
              <a:buChar char=""/>
              <a:defRPr sz="1600" baseline="0"/>
            </a:lvl4pPr>
            <a:lvl5pPr marL="2057400" indent="-228600">
              <a:buClr>
                <a:srgbClr val="FBBC39"/>
              </a:buClr>
              <a:buFont typeface="Wingdings" panose="05000000000000000000" pitchFamily="2" charset="2"/>
              <a:buChar char=""/>
              <a:defRPr sz="1600"/>
            </a:lvl5pPr>
          </a:lstStyle>
          <a:p>
            <a:pPr lvl="0"/>
            <a:r>
              <a:rPr lang="en-US" dirty="0"/>
              <a:t>Item 1</a:t>
            </a:r>
          </a:p>
          <a:p>
            <a:pPr lvl="1"/>
            <a:r>
              <a:rPr lang="en-US" dirty="0"/>
              <a:t>Item 2</a:t>
            </a:r>
          </a:p>
          <a:p>
            <a:pPr lvl="2"/>
            <a:r>
              <a:rPr lang="en-US" dirty="0"/>
              <a:t>Item 3</a:t>
            </a:r>
          </a:p>
          <a:p>
            <a:pPr lvl="3"/>
            <a:r>
              <a:rPr lang="en-US" dirty="0"/>
              <a:t>Item 4</a:t>
            </a:r>
          </a:p>
          <a:p>
            <a:pPr lvl="4"/>
            <a:r>
              <a:rPr lang="en-US" dirty="0"/>
              <a:t>Item 5</a:t>
            </a:r>
          </a:p>
          <a:p>
            <a:pPr lvl="1"/>
            <a:endParaRPr lang="en-US" dirty="0"/>
          </a:p>
          <a:p>
            <a:pPr lvl="0"/>
            <a:endParaRPr lang="en-US" dirty="0"/>
          </a:p>
          <a:p>
            <a:pPr lvl="2"/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80047" y="4498405"/>
            <a:ext cx="3116151" cy="666688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65A960A7-A39D-4355-BCEF-0FB4437EED4F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220449" y="4532163"/>
            <a:ext cx="942737" cy="52866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AA18D974-268F-44D9-9092-FDA24D872DCD}"/>
              </a:ext>
            </a:extLst>
          </p:cNvPr>
          <p:cNvSpPr/>
          <p:nvPr userDrawn="1"/>
        </p:nvSpPr>
        <p:spPr>
          <a:xfrm>
            <a:off x="0" y="823661"/>
            <a:ext cx="4035028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25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slide - full wid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5B5740D7-E76A-47E1-8A5E-96DCFB4EE5CC}"/>
              </a:ext>
            </a:extLst>
          </p:cNvPr>
          <p:cNvPicPr/>
          <p:nvPr userDrawn="1"/>
        </p:nvPicPr>
        <p:blipFill>
          <a:blip r:embed="rId2">
            <a:alphaModFix amt="9000"/>
          </a:blip>
          <a:stretch>
            <a:fillRect/>
          </a:stretch>
        </p:blipFill>
        <p:spPr>
          <a:xfrm>
            <a:off x="20692" y="72115"/>
            <a:ext cx="9081975" cy="5092978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5060830"/>
            <a:ext cx="9144000" cy="82670"/>
          </a:xfrm>
          <a:prstGeom prst="rect">
            <a:avLst/>
          </a:prstGeom>
          <a:solidFill>
            <a:srgbClr val="FBBC3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B48A897C-3B40-4E56-8160-52D7248EE1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45321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2780047" y="4498405"/>
            <a:ext cx="3116151" cy="66668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75E7207A-0FC1-4285-9ADB-5440E7079640}"/>
              </a:ext>
            </a:extLst>
          </p:cNvPr>
          <p:cNvPicPr/>
          <p:nvPr userDrawn="1"/>
        </p:nvPicPr>
        <p:blipFill>
          <a:blip r:embed="rId2"/>
          <a:stretch>
            <a:fillRect/>
          </a:stretch>
        </p:blipFill>
        <p:spPr>
          <a:xfrm>
            <a:off x="220449" y="4532163"/>
            <a:ext cx="942737" cy="5286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5729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5750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4" r:id="rId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570787" y="2705135"/>
            <a:ext cx="8127511" cy="474745"/>
          </a:xfrm>
        </p:spPr>
        <p:txBody>
          <a:bodyPr/>
          <a:lstStyle/>
          <a:p>
            <a:pPr algn="ctr"/>
            <a:r>
              <a:rPr lang="en-GB" dirty="0"/>
              <a:t>The Role of SADC Member States towards SASO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1485188" y="1616591"/>
            <a:ext cx="8127511" cy="530475"/>
          </a:xfrm>
        </p:spPr>
        <p:txBody>
          <a:bodyPr/>
          <a:lstStyle/>
          <a:p>
            <a:r>
              <a:rPr lang="en-GB" dirty="0"/>
              <a:t>SASO, the way forward for SADC</a:t>
            </a:r>
          </a:p>
        </p:txBody>
      </p:sp>
      <p:sp>
        <p:nvSpPr>
          <p:cNvPr id="4" name="Subtitle 1"/>
          <p:cNvSpPr txBox="1">
            <a:spLocks/>
          </p:cNvSpPr>
          <p:nvPr/>
        </p:nvSpPr>
        <p:spPr>
          <a:xfrm>
            <a:off x="570788" y="2147066"/>
            <a:ext cx="8127511" cy="474745"/>
          </a:xfrm>
          <a:prstGeom prst="rect">
            <a:avLst/>
          </a:prstGeom>
        </p:spPr>
        <p:txBody>
          <a:bodyPr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GB" dirty="0"/>
              <a:t>Web Conference</a:t>
            </a:r>
          </a:p>
        </p:txBody>
      </p:sp>
    </p:spTree>
    <p:extLst>
      <p:ext uri="{BB962C8B-B14F-4D97-AF65-F5344CB8AC3E}">
        <p14:creationId xmlns:p14="http://schemas.microsoft.com/office/powerpoint/2010/main" val="2272244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747" y="1717646"/>
            <a:ext cx="4829782" cy="2721624"/>
          </a:xfrm>
        </p:spPr>
        <p:txBody>
          <a:bodyPr/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W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58518" y="301196"/>
            <a:ext cx="5493006" cy="76946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>
                <a:solidFill>
                  <a:srgbClr val="007FC2"/>
                </a:solidFill>
                <a:ea typeface="+mn-ea"/>
                <a:cs typeface="+mn-cs"/>
              </a:rPr>
              <a:t>EU-AFRICA SAFETY IN AVIATION (EU-ASA PROJECT)</a:t>
            </a:r>
          </a:p>
          <a:p>
            <a:pPr>
              <a:lnSpc>
                <a:spcPct val="90000"/>
              </a:lnSpc>
              <a:spcBef>
                <a:spcPct val="20000"/>
              </a:spcBef>
            </a:pPr>
            <a:endParaRPr lang="en-GB" sz="2400" dirty="0">
              <a:solidFill>
                <a:srgbClr val="007FC2"/>
              </a:solidFill>
              <a:ea typeface="+mn-ea"/>
              <a:cs typeface="+mn-cs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1700" y="1209814"/>
            <a:ext cx="582664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enhance aviation safety in Africa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to strengthen Regional </a:t>
            </a:r>
            <a:r>
              <a:rPr lang="pt-PT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Safety</a:t>
            </a:r>
            <a:r>
              <a:rPr lang="pt-PT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Oversight</a:t>
            </a:r>
            <a:r>
              <a:rPr lang="pt-PT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pt-PT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Organizations</a:t>
            </a:r>
            <a:r>
              <a:rPr lang="pt-PT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(</a:t>
            </a:r>
            <a:r>
              <a:rPr lang="pt-PT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RSOOs</a:t>
            </a:r>
            <a:r>
              <a:rPr lang="pt-PT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  <a:endParaRPr lang="en-US" sz="1600" u="sng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assist African States to meet our obligations under the Chicago Convention to establish an effective aviation safety oversight system. 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Project to assist us in moving forward, towards full </a:t>
            </a:r>
            <a:r>
              <a:rPr lang="en-US" sz="16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operalization</a:t>
            </a: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of SASO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US" dirty="0">
              <a:solidFill>
                <a:srgbClr val="007FC2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33332" y="1070662"/>
            <a:ext cx="3002006" cy="1293968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21204" y="2379365"/>
            <a:ext cx="2117659" cy="143085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7779592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747" y="1717646"/>
            <a:ext cx="4829782" cy="2721624"/>
          </a:xfrm>
        </p:spPr>
        <p:txBody>
          <a:bodyPr/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W" dirty="0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58518" y="355437"/>
            <a:ext cx="5493006" cy="76946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800" dirty="0">
                <a:solidFill>
                  <a:srgbClr val="007FC2"/>
                </a:solidFill>
                <a:ea typeface="+mn-ea"/>
                <a:cs typeface="+mn-cs"/>
              </a:rPr>
              <a:t>CONCLUSION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91700" y="955818"/>
            <a:ext cx="744663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dirty="0">
                <a:solidFill>
                  <a:srgbClr val="333333"/>
                </a:solidFill>
              </a:rPr>
              <a:t>Signing of the SASO Charter</a:t>
            </a:r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dirty="0">
                <a:solidFill>
                  <a:srgbClr val="333333"/>
                </a:solidFill>
              </a:rPr>
              <a:t>Remaining Member States to please sign the Charter so as to ensure full operationalization of SASO</a:t>
            </a:r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US" dirty="0">
              <a:solidFill>
                <a:srgbClr val="333333"/>
              </a:solidFill>
            </a:endParaRPr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US" dirty="0">
              <a:solidFill>
                <a:srgbClr val="333333"/>
              </a:solidFill>
            </a:endParaRP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dirty="0">
                <a:solidFill>
                  <a:srgbClr val="333333"/>
                </a:solidFill>
              </a:rPr>
              <a:t>Member State contributions</a:t>
            </a:r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dirty="0"/>
              <a:t>Member States to honor their obligations</a:t>
            </a:r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US" dirty="0"/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US" dirty="0"/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dirty="0">
                <a:solidFill>
                  <a:srgbClr val="333333"/>
                </a:solidFill>
              </a:rPr>
              <a:t>Role of Member States towards SASO</a:t>
            </a:r>
          </a:p>
          <a:p>
            <a:pPr marL="1019556" lvl="1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dirty="0">
                <a:solidFill>
                  <a:srgbClr val="333333"/>
                </a:solidFill>
              </a:rPr>
              <a:t>Active participation </a:t>
            </a:r>
            <a:r>
              <a:rPr lang="en-US" dirty="0"/>
              <a:t>encouraged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8313" y="678819"/>
            <a:ext cx="1126752" cy="14324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27916" y="1863747"/>
            <a:ext cx="1447216" cy="12130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74398" y="3420883"/>
            <a:ext cx="1022131" cy="10183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576185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567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337706" y="382343"/>
            <a:ext cx="5093892" cy="603776"/>
          </a:xfrm>
        </p:spPr>
        <p:txBody>
          <a:bodyPr/>
          <a:lstStyle/>
          <a:p>
            <a:r>
              <a:rPr lang="en-GB" sz="2400" dirty="0"/>
              <a:t>The Member States</a:t>
            </a: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592886" y="1070929"/>
            <a:ext cx="3858645" cy="3524925"/>
          </a:xfrm>
        </p:spPr>
        <p:txBody>
          <a:bodyPr/>
          <a:lstStyle/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ANGOLA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BOTSWANA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DEMOCRATIC REPUBLIC OF CONGO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ESWATINI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LESOTHO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MADAGASCAR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MALAWI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MAURITIUS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MOZAMBIQUE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NAMIBIA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SEYCHELLES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SOUTH AFRICA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TANZANIA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ZAMBIA</a:t>
            </a:r>
            <a:endParaRPr lang="en-US" sz="1200" dirty="0">
              <a:solidFill>
                <a:schemeClr val="tx1"/>
              </a:solidFill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cap="all" dirty="0">
                <a:solidFill>
                  <a:schemeClr val="tx1"/>
                </a:solidFill>
              </a:rPr>
              <a:t>ZIMBABWE</a:t>
            </a:r>
            <a:endParaRPr lang="en-US" sz="1200" dirty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en-GB" sz="3200" dirty="0"/>
          </a:p>
          <a:p>
            <a:pPr marL="457200" indent="-457200">
              <a:buFont typeface="+mj-lt"/>
              <a:buAutoNum type="arabicPeriod"/>
            </a:pPr>
            <a:endParaRPr lang="en-GB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51532" y="0"/>
            <a:ext cx="4692468" cy="459585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5"/>
          <p:cNvSpPr/>
          <p:nvPr/>
        </p:nvSpPr>
        <p:spPr>
          <a:xfrm>
            <a:off x="7903597" y="4068501"/>
            <a:ext cx="691763" cy="13773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ESWATINI</a:t>
            </a:r>
          </a:p>
        </p:txBody>
      </p:sp>
      <p:sp>
        <p:nvSpPr>
          <p:cNvPr id="8" name="Rectangle 7"/>
          <p:cNvSpPr/>
          <p:nvPr/>
        </p:nvSpPr>
        <p:spPr>
          <a:xfrm>
            <a:off x="6941113" y="3194035"/>
            <a:ext cx="691763" cy="137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ZAMBIA</a:t>
            </a:r>
          </a:p>
        </p:txBody>
      </p:sp>
      <p:sp>
        <p:nvSpPr>
          <p:cNvPr id="9" name="Rectangle 8"/>
          <p:cNvSpPr/>
          <p:nvPr/>
        </p:nvSpPr>
        <p:spPr>
          <a:xfrm>
            <a:off x="7439394" y="3056296"/>
            <a:ext cx="691763" cy="13773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900" b="1" dirty="0">
                <a:solidFill>
                  <a:schemeClr val="tx1"/>
                </a:solidFill>
              </a:rPr>
              <a:t>MALAWI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8916" y="2624881"/>
            <a:ext cx="1910569" cy="186707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3561066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GB" sz="2400" dirty="0"/>
              <a:t>The Role of SADC Member States (…a recap)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sz="1800" dirty="0"/>
              <a:t>Cooperation in the area of Civil Aviation Safety Oversight</a:t>
            </a:r>
            <a:endParaRPr lang="fr-BE" sz="1800" dirty="0"/>
          </a:p>
          <a:p>
            <a:pPr>
              <a:lnSpc>
                <a:spcPct val="150000"/>
              </a:lnSpc>
            </a:pPr>
            <a:r>
              <a:rPr lang="en-US" sz="1800" dirty="0"/>
              <a:t>Harmonization of policies and procedures on civil aviation</a:t>
            </a:r>
            <a:endParaRPr lang="fr-BE" sz="1800" dirty="0"/>
          </a:p>
          <a:p>
            <a:pPr>
              <a:lnSpc>
                <a:spcPct val="150000"/>
              </a:lnSpc>
            </a:pPr>
            <a:r>
              <a:rPr lang="en-US" sz="1800" dirty="0"/>
              <a:t>Fostering the development of International Civil Aviation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Give support  to the Committee of Ministers,CAC and IWG</a:t>
            </a:r>
          </a:p>
          <a:p>
            <a:pPr>
              <a:lnSpc>
                <a:spcPct val="150000"/>
              </a:lnSpc>
            </a:pPr>
            <a:r>
              <a:rPr lang="en-US" sz="1800" dirty="0"/>
              <a:t>They represent and defend the interests of Member States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endParaRPr lang="en-US" dirty="0">
              <a:solidFill>
                <a:schemeClr val="accent6"/>
              </a:solidFill>
            </a:endParaRPr>
          </a:p>
          <a:p>
            <a:pPr>
              <a:lnSpc>
                <a:spcPct val="150000"/>
              </a:lnSpc>
            </a:pPr>
            <a:endParaRPr lang="en-US" dirty="0"/>
          </a:p>
          <a:p>
            <a:endParaRPr lang="fr-BE" dirty="0"/>
          </a:p>
        </p:txBody>
      </p:sp>
    </p:spTree>
    <p:extLst>
      <p:ext uri="{BB962C8B-B14F-4D97-AF65-F5344CB8AC3E}">
        <p14:creationId xmlns:p14="http://schemas.microsoft.com/office/powerpoint/2010/main" val="826178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58517" y="220436"/>
            <a:ext cx="8785483" cy="722539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>
                <a:solidFill>
                  <a:srgbClr val="007FC2"/>
                </a:solidFill>
                <a:ea typeface="+mn-ea"/>
                <a:cs typeface="+mn-cs"/>
              </a:rPr>
              <a:t>Member States roles as enshrined in the SASO Governance Structure</a:t>
            </a:r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200454" y="1047750"/>
            <a:ext cx="5073295" cy="3596587"/>
          </a:xfrm>
        </p:spPr>
        <p:txBody>
          <a:bodyPr/>
          <a:lstStyle/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ZW" sz="1800" b="1" dirty="0"/>
              <a:t>Committee of Ministers responsible for civil aviation. Responsible for approval of</a:t>
            </a:r>
            <a:r>
              <a:rPr lang="en-ZW" sz="1800" dirty="0"/>
              <a:t>: 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policies, strategies and programs of SASO;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SASO Annual Reports submitted through the SADC Secretariat;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proposals for amendments to the Charter;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annual budget of the SASO;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annual audit reports covering operations and finance;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20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20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59859" y="11833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  <p:graphicFrame>
        <p:nvGraphicFramePr>
          <p:cNvPr id="12" name="Diagra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39751458"/>
              </p:ext>
            </p:extLst>
          </p:nvPr>
        </p:nvGraphicFramePr>
        <p:xfrm>
          <a:off x="5273749" y="581705"/>
          <a:ext cx="3794260" cy="353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559859" y="520289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3483129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58517" y="220436"/>
            <a:ext cx="8785483" cy="722539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>
                <a:solidFill>
                  <a:srgbClr val="007FC2"/>
                </a:solidFill>
                <a:ea typeface="+mn-ea"/>
                <a:cs typeface="+mn-cs"/>
              </a:rPr>
              <a:t>Member States roles as enshrined in the SASO Governance Structure</a:t>
            </a:r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200454" y="1047750"/>
            <a:ext cx="5073295" cy="3596587"/>
          </a:xfrm>
        </p:spPr>
        <p:txBody>
          <a:bodyPr/>
          <a:lstStyle/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ZW" sz="1800" b="1" dirty="0"/>
              <a:t>Committee of Ministers responsible for civil aviation. Responsible for approval of: 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the appointment of the experts to constitute the ad hoc committee for dispute settlement under the Charter.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the appointment, renewal or termination of employment service of the Executive Director of the SASO; 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ZW" sz="1800" dirty="0"/>
              <a:t>Committee represents Member States</a:t>
            </a:r>
            <a:endParaRPr lang="en-US" sz="18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20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20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59859" y="11833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  <p:graphicFrame>
        <p:nvGraphicFramePr>
          <p:cNvPr id="12" name="Diagram 11"/>
          <p:cNvGraphicFramePr>
            <a:graphicFrameLocks/>
          </p:cNvGraphicFramePr>
          <p:nvPr/>
        </p:nvGraphicFramePr>
        <p:xfrm>
          <a:off x="5273749" y="581705"/>
          <a:ext cx="3794260" cy="35385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559859" y="520289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31444570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58517" y="172649"/>
            <a:ext cx="8785483" cy="1101431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>
                <a:solidFill>
                  <a:srgbClr val="007FC2"/>
                </a:solidFill>
                <a:ea typeface="+mn-ea"/>
                <a:cs typeface="+mn-cs"/>
              </a:rPr>
              <a:t>Member States roles as enshrined in the SASO Governance Structure</a:t>
            </a:r>
            <a:br>
              <a:rPr lang="en-GB" sz="2800" dirty="0">
                <a:solidFill>
                  <a:srgbClr val="007FC2"/>
                </a:solidFill>
                <a:ea typeface="+mn-ea"/>
                <a:cs typeface="+mn-cs"/>
              </a:rPr>
            </a:br>
            <a:endParaRPr lang="en-GB" sz="2800" dirty="0">
              <a:solidFill>
                <a:srgbClr val="007FC2"/>
              </a:solidFill>
              <a:ea typeface="+mn-ea"/>
              <a:cs typeface="+mn-cs"/>
            </a:endParaRPr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200454" y="981075"/>
            <a:ext cx="4678327" cy="3663262"/>
          </a:xfrm>
        </p:spPr>
        <p:txBody>
          <a:bodyPr/>
          <a:lstStyle/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ZW" sz="1800" b="1" dirty="0"/>
              <a:t>Civil Aviation Committee </a:t>
            </a:r>
          </a:p>
          <a:p>
            <a:pPr marL="219456">
              <a:buClr>
                <a:srgbClr val="FBBC39"/>
              </a:buClr>
            </a:pPr>
            <a:r>
              <a:rPr lang="en-ZW" sz="1800" dirty="0"/>
              <a:t>(</a:t>
            </a:r>
            <a:r>
              <a:rPr lang="en-US" sz="1800" dirty="0"/>
              <a:t>comprises of Director Generals of Civil Aviation Authorities from the 15 Member States of SADC.)</a:t>
            </a:r>
            <a:endParaRPr lang="en-ZW" sz="18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ZW" sz="1800" dirty="0"/>
              <a:t>Develop Policies and gives general direction…..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recommends to Ministers for approval the organizational structure, staff service rules, policies and procedures for the SASO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US" sz="14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14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14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1400" dirty="0"/>
          </a:p>
          <a:p>
            <a:pPr marL="676656" lvl="1" algn="l">
              <a:buClr>
                <a:srgbClr val="FBBC39"/>
              </a:buClr>
            </a:pPr>
            <a:endParaRPr lang="en-ZW" sz="1400" dirty="0"/>
          </a:p>
          <a:p>
            <a:pPr marL="1019556" lvl="1" indent="-342900">
              <a:lnSpc>
                <a:spcPct val="150000"/>
              </a:lnSpc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ZW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59859" y="11833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  <p:graphicFrame>
        <p:nvGraphicFramePr>
          <p:cNvPr id="12" name="Diagram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16771418"/>
              </p:ext>
            </p:extLst>
          </p:nvPr>
        </p:nvGraphicFramePr>
        <p:xfrm>
          <a:off x="4878781" y="778990"/>
          <a:ext cx="4189228" cy="3865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559859" y="520289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854148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358517" y="220436"/>
            <a:ext cx="8785483" cy="1101431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400" dirty="0">
                <a:solidFill>
                  <a:srgbClr val="007FC2"/>
                </a:solidFill>
                <a:ea typeface="+mn-ea"/>
                <a:cs typeface="+mn-cs"/>
              </a:rPr>
              <a:t>Member States roles as enshrined in the SASO Governance Structure</a:t>
            </a:r>
            <a:br>
              <a:rPr lang="en-GB" sz="2800" dirty="0">
                <a:solidFill>
                  <a:srgbClr val="007FC2"/>
                </a:solidFill>
                <a:ea typeface="+mn-ea"/>
                <a:cs typeface="+mn-cs"/>
              </a:rPr>
            </a:br>
            <a:endParaRPr lang="en-GB" sz="2800" dirty="0">
              <a:solidFill>
                <a:srgbClr val="007FC2"/>
              </a:solidFill>
              <a:ea typeface="+mn-ea"/>
              <a:cs typeface="+mn-cs"/>
            </a:endParaRPr>
          </a:p>
        </p:txBody>
      </p:sp>
      <p:sp>
        <p:nvSpPr>
          <p:cNvPr id="16" name="Subtitle 15"/>
          <p:cNvSpPr>
            <a:spLocks noGrp="1"/>
          </p:cNvSpPr>
          <p:nvPr>
            <p:ph type="subTitle" idx="1"/>
          </p:nvPr>
        </p:nvSpPr>
        <p:spPr>
          <a:xfrm>
            <a:off x="200454" y="981075"/>
            <a:ext cx="4988234" cy="3663262"/>
          </a:xfrm>
        </p:spPr>
        <p:txBody>
          <a:bodyPr/>
          <a:lstStyle/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ZW" sz="1800" b="1" dirty="0"/>
              <a:t>Civil Aviation Committee </a:t>
            </a:r>
          </a:p>
          <a:p>
            <a:pPr marL="219456">
              <a:buClr>
                <a:srgbClr val="FBBC39"/>
              </a:buClr>
            </a:pPr>
            <a:r>
              <a:rPr lang="en-ZW" sz="1800" dirty="0"/>
              <a:t>(</a:t>
            </a:r>
            <a:r>
              <a:rPr lang="en-US" sz="1800" dirty="0"/>
              <a:t>comprises of Director Generals of Civil Aviation Authorities from the 15 Member States of SADC.)</a:t>
            </a:r>
            <a:endParaRPr lang="en-ZW" sz="18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800" dirty="0"/>
              <a:t>recommends to Ministers for  approval of the following on an annual basis </a:t>
            </a:r>
          </a:p>
          <a:p>
            <a:pPr marL="1476756" lvl="2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financial structure, </a:t>
            </a:r>
          </a:p>
          <a:p>
            <a:pPr marL="1476756" lvl="2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strategic plans </a:t>
            </a:r>
          </a:p>
          <a:p>
            <a:pPr marL="1476756" lvl="2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Budgets and</a:t>
            </a:r>
          </a:p>
          <a:p>
            <a:pPr marL="1476756" lvl="2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 formula for the contributions to be made to the approved budget by the respective Member States</a:t>
            </a:r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14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1400" dirty="0"/>
          </a:p>
          <a:p>
            <a:pPr marL="1019556" lvl="1" indent="-342900" algn="l">
              <a:buClr>
                <a:srgbClr val="00B050"/>
              </a:buClr>
              <a:buFont typeface="Wingdings" panose="05000000000000000000" pitchFamily="2" charset="2"/>
              <a:buChar char=""/>
            </a:pPr>
            <a:endParaRPr lang="en-ZW" sz="1400" dirty="0"/>
          </a:p>
          <a:p>
            <a:pPr marL="676656" lvl="1" algn="l">
              <a:buClr>
                <a:srgbClr val="FBBC39"/>
              </a:buClr>
            </a:pPr>
            <a:endParaRPr lang="en-ZW" sz="1400" dirty="0"/>
          </a:p>
          <a:p>
            <a:pPr marL="1019556" lvl="1" indent="-342900">
              <a:lnSpc>
                <a:spcPct val="150000"/>
              </a:lnSpc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ZW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Rectangle 2"/>
          <p:cNvSpPr>
            <a:spLocks noChangeArrowheads="1"/>
          </p:cNvSpPr>
          <p:nvPr/>
        </p:nvSpPr>
        <p:spPr bwMode="auto">
          <a:xfrm>
            <a:off x="1559859" y="1183341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  <p:graphicFrame>
        <p:nvGraphicFramePr>
          <p:cNvPr id="12" name="Diagram 11"/>
          <p:cNvGraphicFramePr>
            <a:graphicFrameLocks/>
          </p:cNvGraphicFramePr>
          <p:nvPr/>
        </p:nvGraphicFramePr>
        <p:xfrm>
          <a:off x="4878781" y="778990"/>
          <a:ext cx="4189228" cy="3865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Rectangle 3"/>
          <p:cNvSpPr>
            <a:spLocks noChangeArrowheads="1"/>
          </p:cNvSpPr>
          <p:nvPr/>
        </p:nvSpPr>
        <p:spPr bwMode="auto">
          <a:xfrm>
            <a:off x="1559859" y="5202891"/>
            <a:ext cx="9144000" cy="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ZW"/>
          </a:p>
        </p:txBody>
      </p:sp>
    </p:spTree>
    <p:extLst>
      <p:ext uri="{BB962C8B-B14F-4D97-AF65-F5344CB8AC3E}">
        <p14:creationId xmlns:p14="http://schemas.microsoft.com/office/powerpoint/2010/main" val="21959989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6747" y="1717646"/>
            <a:ext cx="4829782" cy="2721624"/>
          </a:xfrm>
        </p:spPr>
        <p:txBody>
          <a:bodyPr/>
          <a:lstStyle/>
          <a:p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ZW" dirty="0"/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66747" y="352708"/>
            <a:ext cx="5046240" cy="502348"/>
          </a:xfrm>
        </p:spPr>
        <p:txBody>
          <a:bodyPr/>
          <a:lstStyle/>
          <a:p>
            <a:r>
              <a:rPr lang="en-ZW" sz="2400" dirty="0">
                <a:solidFill>
                  <a:srgbClr val="4A7EBB"/>
                </a:solidFill>
              </a:rPr>
              <a:t>Institutional Working Group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39915" y="393128"/>
            <a:ext cx="4004085" cy="284656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Rectangle 8"/>
          <p:cNvSpPr/>
          <p:nvPr/>
        </p:nvSpPr>
        <p:spPr>
          <a:xfrm>
            <a:off x="0" y="609933"/>
            <a:ext cx="63063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endParaRPr lang="en-US" dirty="0">
              <a:solidFill>
                <a:srgbClr val="333333"/>
              </a:solidFill>
              <a:ea typeface="Times New Roman" panose="02020603050405020304" pitchFamily="18" charset="0"/>
            </a:endParaRP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Comprises representatives from Member States in the fields of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6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light safety standards,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aviation law, 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finance, 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economics, 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human capital, and 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Security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/>
              <a:t>Initially established as Flight Safety Working Group, to facilitate domestication of SADC Generic Regulations (SGRs) and SADC Generic Procedures (SGPs)</a:t>
            </a:r>
            <a:endParaRPr lang="pt-PT" sz="1400" dirty="0"/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b="1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</a:rPr>
              <a:t>Determined </a:t>
            </a:r>
            <a:r>
              <a:rPr lang="en-US" sz="1600" b="1" dirty="0">
                <a:solidFill>
                  <a:schemeClr val="tx1">
                    <a:lumMod val="50000"/>
                    <a:lumOff val="50000"/>
                  </a:schemeClr>
                </a:solidFill>
                <a:ea typeface="Times New Roman" panose="02020603050405020304" pitchFamily="18" charset="0"/>
              </a:rPr>
              <a:t>to accelerate the  establishment of (SASO) through: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review and comment on SASO operationalization documents (policies, contracts, manuals, </a:t>
            </a:r>
            <a:r>
              <a:rPr lang="en-US" sz="14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e.t.c</a:t>
            </a: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)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recommendations for CAC’s approval</a:t>
            </a:r>
          </a:p>
          <a:p>
            <a:pPr marL="1476756" lvl="2" indent="-342900">
              <a:buClr>
                <a:srgbClr val="00B050"/>
              </a:buClr>
              <a:buFont typeface="Wingdings" panose="05000000000000000000" pitchFamily="2" charset="2"/>
              <a:buChar char=""/>
            </a:pPr>
            <a:r>
              <a:rPr lang="en-US" sz="14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recommendations to CAC on operational and strategic decision 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US" dirty="0">
              <a:solidFill>
                <a:srgbClr val="007F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8867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 txBox="1">
            <a:spLocks/>
          </p:cNvSpPr>
          <p:nvPr/>
        </p:nvSpPr>
        <p:spPr>
          <a:xfrm>
            <a:off x="358518" y="355437"/>
            <a:ext cx="5493006" cy="769466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  <a:spcBef>
                <a:spcPct val="20000"/>
              </a:spcBef>
            </a:pPr>
            <a:r>
              <a:rPr lang="en-GB" sz="2800" dirty="0">
                <a:solidFill>
                  <a:srgbClr val="007FC2"/>
                </a:solidFill>
                <a:ea typeface="+mn-ea"/>
                <a:cs typeface="+mn-cs"/>
              </a:rPr>
              <a:t>Status of the SASO Chapter</a:t>
            </a:r>
          </a:p>
        </p:txBody>
      </p:sp>
      <p:sp>
        <p:nvSpPr>
          <p:cNvPr id="8" name="Title 3"/>
          <p:cNvSpPr txBox="1">
            <a:spLocks/>
          </p:cNvSpPr>
          <p:nvPr/>
        </p:nvSpPr>
        <p:spPr>
          <a:xfrm>
            <a:off x="223836" y="1124902"/>
            <a:ext cx="8480151" cy="2564595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lnSpc>
                <a:spcPct val="70000"/>
              </a:lnSpc>
              <a:spcBef>
                <a:spcPct val="0"/>
              </a:spcBef>
              <a:buNone/>
              <a:defRPr sz="3600" b="1" kern="1200">
                <a:solidFill>
                  <a:schemeClr val="tx1">
                    <a:lumMod val="50000"/>
                    <a:lumOff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ZW" sz="1600" b="0" dirty="0">
                <a:latin typeface="+mn-lt"/>
              </a:rPr>
              <a:t>9 out of 15 member state have signed the SASO Charter so far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ZW" sz="1600" b="0" dirty="0">
              <a:latin typeface="+mn-lt"/>
            </a:endParaRP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US" sz="1600" b="0" dirty="0"/>
              <a:t>This has resulted in delays and that are negatively impacting the full operationalization of  SASO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US" sz="1600" b="0" dirty="0"/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r>
              <a:rPr lang="en-ZW" sz="1600" b="0" dirty="0"/>
              <a:t>Appeal for signing of the Charter by the remainder of SADC Member States</a:t>
            </a:r>
          </a:p>
          <a:p>
            <a:pPr marL="562356" indent="-342900">
              <a:buClr>
                <a:srgbClr val="FBBC39"/>
              </a:buClr>
              <a:buFont typeface="Wingdings" panose="05000000000000000000" pitchFamily="2" charset="2"/>
              <a:buChar char=""/>
            </a:pPr>
            <a:endParaRPr lang="en-ZW" sz="1800" b="0" dirty="0">
              <a:latin typeface="+mn-lt"/>
            </a:endParaRPr>
          </a:p>
          <a:p>
            <a:pPr marL="676656" lvl="1">
              <a:buClr>
                <a:srgbClr val="00B050"/>
              </a:buClr>
            </a:pPr>
            <a:endParaRPr lang="en-US" dirty="0">
              <a:solidFill>
                <a:srgbClr val="007FC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0317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TE.GEN.00410_new template.pptx" id="{57142792-8087-46AF-8333-4858F8CA208E}" vid="{B7AD1C74-69B6-4999-91CA-1030D8DE091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MF_C0_PublicationStatus xmlns="391a2f22-9f1b-4edd-a10b-257ace2d067d">EASA internal</IMF_C0_PublicationStatus>
    <IMF_C0_SourceTaxHTField0 xmlns="720140C3-6DF4-409B-A1F7-429D32417DCA">
      <Terms xmlns="http://schemas.microsoft.com/office/infopath/2007/PartnerControls">
        <TermInfo xmlns="http://schemas.microsoft.com/office/infopath/2007/PartnerControls">
          <TermName xmlns="http://schemas.microsoft.com/office/infopath/2007/PartnerControls">EASA</TermName>
          <TermId xmlns="http://schemas.microsoft.com/office/infopath/2007/PartnerControls">f2fd8376-381c-4ede-a9cd-0a84d06f4d45</TermId>
        </TermInfo>
      </Terms>
    </IMF_C0_SourceTaxHTField0>
    <IMSApprovalDate xmlns="13a41462-d3c5-4676-81cf-1cb4ae80045f">2019-03-11T23:00:00+00:00</IMSApprovalDate>
    <IMF_RC_RefDocumentGuid xmlns="6E10281A-CD3A-4F0C-9B7D-A2009929208B">7c976db1-23c1-400d-97ad-6f114f120250</IMF_RC_RefDocumentGuid>
    <IMF_C0_Distribution xmlns="391a2f22-9f1b-4edd-a10b-257ace2d067d">EASA</IMF_C0_Distribution>
    <IMF_C0_Description xmlns="391a2f22-9f1b-4edd-a10b-257ace2d067d" xsi:nil="true"/>
    <IMF_C0_TaxonomyTaxHTField0 xmlns="720140C3-6DF4-409B-A1F7-429D32417DCA">
      <Terms xmlns="http://schemas.microsoft.com/office/infopath/2007/PartnerControls">
        <TermInfo xmlns="http://schemas.microsoft.com/office/infopath/2007/PartnerControls">
          <TermName xmlns="http://schemas.microsoft.com/office/infopath/2007/PartnerControls">Quality management</TermName>
          <TermId xmlns="http://schemas.microsoft.com/office/infopath/2007/PartnerControls">98155c21-be43-4aae-96d5-e4bc945720de</TermId>
        </TermInfo>
      </Terms>
    </IMF_C0_TaxonomyTaxHTField0>
    <IMF_RC_RefDocumentId xmlns="6E10281A-CD3A-4F0C-9B7D-A2009929208B">EASAIMS-6-1338</IMF_RC_RefDocumentId>
    <IMSAcronymTaxHTField0 xmlns="13a41462-d3c5-4676-81cf-1cb4ae80045f">
      <Terms xmlns="http://schemas.microsoft.com/office/infopath/2007/PartnerControls">
        <TermInfo xmlns="http://schemas.microsoft.com/office/infopath/2007/PartnerControls">
          <TermName xmlns="http://schemas.microsoft.com/office/infopath/2007/PartnerControls">GEN</TermName>
          <TermId xmlns="http://schemas.microsoft.com/office/infopath/2007/PartnerControls">f714bfdc-8072-4548-9471-f17a1c62a484</TermId>
        </TermInfo>
      </Terms>
    </IMSAcronymTaxHTField0>
    <IMSProcessTaxonomyTaxHTField0 xmlns="13a41462-d3c5-4676-81cf-1cb4ae80045f">
      <Terms xmlns="http://schemas.microsoft.com/office/infopath/2007/PartnerControls">
        <TermInfo xmlns="http://schemas.microsoft.com/office/infopath/2007/PartnerControls">
          <TermName xmlns="http://schemas.microsoft.com/office/infopath/2007/PartnerControls">Documents and records management</TermName>
          <TermId xmlns="http://schemas.microsoft.com/office/infopath/2007/PartnerControls">12b15273-32eb-4bfd-a22a-bf49c6fe5b8b</TermId>
        </TermInfo>
      </Terms>
    </IMSProcessTaxonomyTaxHTField0>
    <IMF_C0_Archived xmlns="391a2f22-9f1b-4edd-a10b-257ace2d067d">false</IMF_C0_Archived>
    <IMF_C0_Contributor xmlns="391a2f22-9f1b-4edd-a10b-257ace2d067d">
      <UserInfo>
        <DisplayName/>
        <AccountId xsi:nil="true"/>
        <AccountType/>
      </UserInfo>
    </IMF_C0_Contributor>
    <_dlc_DocId xmlns="391a2f22-9f1b-4edd-a10b-257ace2d067d">EASAIMS-6-1338</_dlc_DocId>
    <IMF_C0_Language xmlns="391a2f22-9f1b-4edd-a10b-257ace2d067d">English</IMF_C0_Language>
    <IMSArisId xmlns="13a41462-d3c5-4676-81cf-1cb4ae80045f">c10cc280-5e12-11e6-1387-005056ba44df</IMSArisId>
    <IMF_RC_RefDocumentVersion xmlns="6E10281A-CD3A-4F0C-9B7D-A2009929208B">2.0</IMF_RC_RefDocumentVersion>
    <TaxCatchAll xmlns="391a2f22-9f1b-4edd-a10b-257ace2d067d">
      <Value>195</Value>
      <Value>18</Value>
      <Value>45</Value>
      <Value>109</Value>
      <Value>1</Value>
    </TaxCatchAll>
    <IMF_RC_RefDocumentSet xmlns="6E10281A-CD3A-4F0C-9B7D-A2009929208B" xsi:nil="true"/>
    <TaxKeywordTaxHTField xmlns="391a2f22-9f1b-4edd-a10b-257ace2d067d">
      <Terms xmlns="http://schemas.microsoft.com/office/infopath/2007/PartnerControls">
        <TermInfo xmlns="http://schemas.microsoft.com/office/infopath/2007/PartnerControls">
          <TermName xmlns="http://schemas.microsoft.com/office/infopath/2007/PartnerControls">002</TermName>
          <TermId xmlns="http://schemas.microsoft.com/office/infopath/2007/PartnerControls">1cddd0fa-1d3f-4d3b-a149-aeb683f282e1</TermId>
        </TermInfo>
      </Terms>
    </TaxKeywordTaxHTField>
    <IMSSensitivityMarking xmlns="13a41462-d3c5-4676-81cf-1cb4ae80045f">Non applicable</IMSSensitivityMarking>
    <IMF_C0_Owner xmlns="391a2f22-9f1b-4edd-a10b-257ace2d067d">
      <UserInfo>
        <DisplayName/>
        <AccountId xsi:nil="true"/>
        <AccountType/>
      </UserInfo>
    </IMF_C0_Owner>
    <IMSRegulatorySource xmlns="13a41462-d3c5-4676-81cf-1cb4ae80045f">Non applicable</IMSRegulatorySource>
    <IMF_C0_OriginatedTimestamp xmlns="391a2f22-9f1b-4edd-a10b-257ace2d067d">2015-05-08T08:13:00+00:00</IMF_C0_OriginatedTimestamp>
    <IMSFormType xmlns="13a41462-d3c5-4676-81cf-1cb4ae80045f">Quality template</IMSFormType>
    <IMF_RC_RefDocumentLib xmlns="6E10281A-CD3A-4F0C-9B7D-A2009929208B">IMS Qdocs publication</IMF_RC_RefDocumentLib>
    <IMSApprovalStatus xmlns="13a41462-d3c5-4676-81cf-1cb4ae80045f">Approved</IMSApprovalStatus>
    <_dlc_DocIdUrl xmlns="391a2f22-9f1b-4edd-a10b-257ace2d067d">
      <Url>https://imf.easa.europa.eu/case/IMS/_layouts/15/DocIdRedir.aspx?ID=EASAIMS-6-1338</Url>
      <Description>EASAIMS-6-1338</Description>
    </_dlc_DocIdUrl>
    <IMF_RC_RefDocumentInfo xmlns="6E10281A-CD3A-4F0C-9B7D-A2009929208B">{"Web":{"Path":"/","Title":"Integrated Management System","Description":""}}</IMF_RC_RefDocumentInfo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IMS Template" ma:contentTypeID="0x010100A14FE9BE6CE84F1BB23C774EC08C4AEA2D010039FCBC2891070F46ABE301F7C89982DF" ma:contentTypeVersion="48" ma:contentTypeDescription="" ma:contentTypeScope="" ma:versionID="d023930d99e07448568a3de6cc0aec27">
  <xsd:schema xmlns:xsd="http://www.w3.org/2001/XMLSchema" xmlns:xs="http://www.w3.org/2001/XMLSchema" xmlns:p="http://schemas.microsoft.com/office/2006/metadata/properties" xmlns:ns2="391a2f22-9f1b-4edd-a10b-257ace2d067d" xmlns:ns3="720140C3-6DF4-409B-A1F7-429D32417DCA" xmlns:ns4="13a41462-d3c5-4676-81cf-1cb4ae80045f" xmlns:ns5="6E10281A-CD3A-4F0C-9B7D-A2009929208B" targetNamespace="http://schemas.microsoft.com/office/2006/metadata/properties" ma:root="true" ma:fieldsID="cff8d02afa4360022eb7770d87b35f3f" ns2:_="" ns3:_="" ns4:_="" ns5:_="">
    <xsd:import namespace="391a2f22-9f1b-4edd-a10b-257ace2d067d"/>
    <xsd:import namespace="720140C3-6DF4-409B-A1F7-429D32417DCA"/>
    <xsd:import namespace="13a41462-d3c5-4676-81cf-1cb4ae80045f"/>
    <xsd:import namespace="6E10281A-CD3A-4F0C-9B7D-A2009929208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IMF_C0_Description" minOccurs="0"/>
                <xsd:element ref="ns2:IMF_C0_Contributor" minOccurs="0"/>
                <xsd:element ref="ns2:IMF_C0_Archived" minOccurs="0"/>
                <xsd:element ref="ns3:IMF_C0_TaxonomyTaxHTField0" minOccurs="0"/>
                <xsd:element ref="ns2:IMF_C0_Owner" minOccurs="0"/>
                <xsd:element ref="ns2:IMF_C0_OriginatedTimestamp" minOccurs="0"/>
                <xsd:element ref="ns2:IMF_C0_PublicationStatus"/>
                <xsd:element ref="ns3:IMF_C0_SourceTaxHTField0" minOccurs="0"/>
                <xsd:element ref="ns2:IMF_C0_Distribution" minOccurs="0"/>
                <xsd:element ref="ns2:IMF_C0_Language" minOccurs="0"/>
                <xsd:element ref="ns2:TaxKeywordTaxHTField" minOccurs="0"/>
                <xsd:element ref="ns4:IMSProcessTaxonomyTaxHTField0" minOccurs="0"/>
                <xsd:element ref="ns2:TaxCatchAll" minOccurs="0"/>
                <xsd:element ref="ns2:TaxCatchAllLabel" minOccurs="0"/>
                <xsd:element ref="ns4:IMSApprovalDate"/>
                <xsd:element ref="ns4:IMSApprovalStatus"/>
                <xsd:element ref="ns4:IMSArisId" minOccurs="0"/>
                <xsd:element ref="ns4:IMSAcronymTaxHTField0" minOccurs="0"/>
                <xsd:element ref="ns4:IMSFormType"/>
                <xsd:element ref="ns4:IMSRegulatorySource"/>
                <xsd:element ref="ns4:IMSSensitivityMarking"/>
                <xsd:element ref="ns5:IMF_RC_RefDocumentGuid" minOccurs="0"/>
                <xsd:element ref="ns5:IMF_RC_RefDocumentId" minOccurs="0"/>
                <xsd:element ref="ns5:IMF_RC_RefDocumentVersion" minOccurs="0"/>
                <xsd:element ref="ns5:IMF_RC_RefDocumentLib" minOccurs="0"/>
                <xsd:element ref="ns5:IMF_RC_RefDocumentSet" minOccurs="0"/>
                <xsd:element ref="ns5:IMF_RC_RefDocumentInfo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1a2f22-9f1b-4edd-a10b-257ace2d067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IMF_C0_Description" ma:index="12" nillable="true" ma:displayName="Description" ma:description="Short description of document and its contents" ma:internalName="IMF_C0_Description" ma:readOnly="false">
      <xsd:simpleType>
        <xsd:restriction base="dms:Note">
          <xsd:maxLength value="255"/>
        </xsd:restriction>
      </xsd:simpleType>
    </xsd:element>
    <xsd:element name="IMF_C0_Contributor" ma:index="13" nillable="true" ma:displayName="Contributor" ma:description="Indicate one or more contributors to the object" ma:list="UserInfo" ma:internalName="IMF_C0_Contributo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MF_C0_Archived" ma:index="14" nillable="true" ma:displayName="Archived" ma:default="0" ma:description="Indicates cycle status of object" ma:hidden="true" ma:internalName="IMF_C0_Archived" ma:readOnly="false">
      <xsd:simpleType>
        <xsd:restriction base="dms:Boolean"/>
      </xsd:simpleType>
    </xsd:element>
    <xsd:element name="IMF_C0_Owner" ma:index="17" nillable="true" ma:displayName="Owner" ma:default="" ma:description="Indicates Head of department" ma:hidden="true" ma:list="UserInfo" ma:internalName="IMF_C0_Owner" ma:readOnly="fals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MF_C0_OriginatedTimestamp" ma:index="18" nillable="true" ma:displayName="Originated timestamp" ma:default="[today]" ma:description="Indicates originated timestamp of object if not created in SP" ma:format="DateTime" ma:internalName="IMF_C0_OriginatedTimestamp" ma:readOnly="false">
      <xsd:simpleType>
        <xsd:restriction base="dms:DateTime"/>
      </xsd:simpleType>
    </xsd:element>
    <xsd:element name="IMF_C0_PublicationStatus" ma:index="19" ma:displayName="Publication status" ma:default="EASA internal" ma:description="Indictates if the object can be published outwards the Internet" ma:internalName="IMF_C0_PublicationStatus" ma:readOnly="false">
      <xsd:simpleType>
        <xsd:restriction base="dms:Choice">
          <xsd:enumeration value="EASA internal"/>
          <xsd:enumeration value="Not reviewed for public release"/>
          <xsd:enumeration value="Approved for public release"/>
          <xsd:enumeration value="Sensitive but unclassified"/>
        </xsd:restriction>
      </xsd:simpleType>
    </xsd:element>
    <xsd:element name="IMF_C0_Distribution" ma:index="22" nillable="true" ma:displayName="Distribution" ma:default="EASA" ma:description="Indicate if object comes into or leaves EASA (EASA/In/Out)" ma:hidden="true" ma:internalName="IMF_C0_Distribution" ma:readOnly="false">
      <xsd:simpleType>
        <xsd:restriction base="dms:Choice">
          <xsd:enumeration value="EASA"/>
          <xsd:enumeration value="In"/>
          <xsd:enumeration value="Out"/>
        </xsd:restriction>
      </xsd:simpleType>
    </xsd:element>
    <xsd:element name="IMF_C0_Language" ma:index="23" nillable="true" ma:displayName="Language" ma:default="English" ma:description="" ma:hidden="true" ma:internalName="IMF_C0_Language" ma:readOnly="false">
      <xsd:simpleType>
        <xsd:restriction base="dms:Choice">
          <xsd:enumeration value="English"/>
          <xsd:enumeration value="French"/>
          <xsd:enumeration value="German"/>
        </xsd:restriction>
      </xsd:simpleType>
    </xsd:element>
    <xsd:element name="TaxKeywordTaxHTField" ma:index="24" nillable="true" ma:taxonomy="true" ma:internalName="TaxKeywordTaxHTField" ma:taxonomyFieldName="TaxKeyword" ma:displayName="Enterprise Keywords" ma:readOnly="false" ma:fieldId="{23f27201-bee3-471e-b2e7-b64fd8b7ca38}" ma:taxonomyMulti="true" ma:sspId="8358dc2d-5dac-4cc2-8ed1-5c204196575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7" nillable="true" ma:displayName="Taxonomy Catch All Column" ma:hidden="true" ma:list="{23859e3b-acf6-4239-bdbf-866f974b27ec}" ma:internalName="TaxCatchAll" ma:showField="CatchAllData" ma:web="9187730d-d789-474d-9594-c335a10095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8" nillable="true" ma:displayName="Taxonomy Catch All Column1" ma:hidden="true" ma:list="{23859e3b-acf6-4239-bdbf-866f974b27ec}" ma:internalName="TaxCatchAllLabel" ma:readOnly="true" ma:showField="CatchAllDataLabel" ma:web="9187730d-d789-474d-9594-c335a100958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0140C3-6DF4-409B-A1F7-429D32417DCA" elementFormDefault="qualified">
    <xsd:import namespace="http://schemas.microsoft.com/office/2006/documentManagement/types"/>
    <xsd:import namespace="http://schemas.microsoft.com/office/infopath/2007/PartnerControls"/>
    <xsd:element name="IMF_C0_TaxonomyTaxHTField0" ma:index="15" ma:taxonomy="true" ma:internalName="IMF_C0_TaxonomyTaxHTField0" ma:taxonomyFieldName="IMF_C0_Taxonomy" ma:displayName="Taxonomy" ma:readOnly="false" ma:fieldId="{cf456d8d-8c00-4f58-9eea-3acf158a8d25}" ma:sspId="8358dc2d-5dac-4cc2-8ed1-5c2041965753" ma:termSetId="4b10b631-c2b5-4fc7-abfe-3cafbec3fca2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MF_C0_SourceTaxHTField0" ma:index="20" ma:taxonomy="true" ma:internalName="IMF_C0_SourceTaxHTField0" ma:taxonomyFieldName="IMF_C0_Source" ma:displayName="Source" ma:readOnly="false" ma:default="1;#EASA|f2fd8376-381c-4ede-a9cd-0a84d06f4d45" ma:fieldId="{eb94dad3-d236-47b0-8922-8fe392b9072c}" ma:sspId="8358dc2d-5dac-4cc2-8ed1-5c2041965753" ma:termSetId="c85d0ee6-6f1d-4fee-ac6f-42b79544e648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a41462-d3c5-4676-81cf-1cb4ae80045f" elementFormDefault="qualified">
    <xsd:import namespace="http://schemas.microsoft.com/office/2006/documentManagement/types"/>
    <xsd:import namespace="http://schemas.microsoft.com/office/infopath/2007/PartnerControls"/>
    <xsd:element name="IMSProcessTaxonomyTaxHTField0" ma:index="26" ma:taxonomy="true" ma:internalName="IMSProcessTaxonomyTaxHTField0" ma:taxonomyFieldName="IMSProcessTaxonomy" ma:displayName="Process taxonomy (Q)" ma:default="" ma:fieldId="f18fae71-a947-4e07-8845-dca4bf3d380c" ma:taxonomyMulti="true" ma:sspId="8358dc2d-5dac-4cc2-8ed1-5c2041965753" ma:termSetId="89011a43-13ba-4f07-a418-2eea87b9aeb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MSApprovalDate" ma:index="30" ma:displayName="Approval date" ma:default="[today]" ma:description="Approval date" ma:format="DateTime" ma:indexed="true" ma:internalName="IMSApprovalDate">
      <xsd:simpleType>
        <xsd:restriction base="dms:DateTime"/>
      </xsd:simpleType>
    </xsd:element>
    <xsd:element name="IMSApprovalStatus" ma:index="31" ma:displayName="Approval status" ma:default="Draft" ma:description="Approval status" ma:indexed="true" ma:internalName="IMSApprovalStatus">
      <xsd:simpleType>
        <xsd:restriction base="dms:Choice">
          <xsd:enumeration value="Draft"/>
          <xsd:enumeration value="In review"/>
          <xsd:enumeration value="Approved"/>
        </xsd:restriction>
      </xsd:simpleType>
    </xsd:element>
    <xsd:element name="IMSArisId" ma:index="32" nillable="true" ma:displayName="Aris ID" ma:description="Aris ID" ma:internalName="IMSArisId">
      <xsd:simpleType>
        <xsd:restriction base="dms:Text"/>
      </xsd:simpleType>
    </xsd:element>
    <xsd:element name="IMSAcronymTaxHTField0" ma:index="33" ma:taxonomy="true" ma:internalName="IMSAcronymTaxHTField0" ma:taxonomyFieldName="IMSAcronym" ma:displayName="Acronym" ma:indexed="true" ma:default="" ma:fieldId="{dbafa9dc-4115-4a1e-a712-8c79b5d311f8}" ma:sspId="8358dc2d-5dac-4cc2-8ed1-5c2041965753" ma:termSetId="5682b1a9-309c-4d53-a544-a3b11291051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MSFormType" ma:index="35" ma:displayName="Form type" ma:default="Quality form" ma:description="Form type" ma:internalName="IMSFormType">
      <xsd:simpleType>
        <xsd:restriction base="dms:Choice">
          <xsd:enumeration value="Quality template"/>
          <xsd:enumeration value="Quality form"/>
          <xsd:enumeration value="EASA form"/>
          <xsd:enumeration value="Application form"/>
        </xsd:restriction>
      </xsd:simpleType>
    </xsd:element>
    <xsd:element name="IMSRegulatorySource" ma:index="36" ma:displayName="Regulatory source" ma:default="Non applicable" ma:description="Regulatory source" ma:internalName="IMSRegulatorySource">
      <xsd:simpleType>
        <xsd:restriction base="dms:Choice">
          <xsd:enumeration value="Non applicable"/>
          <xsd:enumeration value="Implementing rule"/>
          <xsd:enumeration value="Acceptable means of compliance"/>
          <xsd:enumeration value="Guidance material"/>
        </xsd:restriction>
      </xsd:simpleType>
    </xsd:element>
    <xsd:element name="IMSSensitivityMarking" ma:index="37" ma:displayName="Sensitivity marking" ma:default="Non applicable" ma:description="Indicates sensitivity level" ma:internalName="IMSSensitivityMarking">
      <xsd:simpleType>
        <xsd:restriction base="dms:Choice">
          <xsd:enumeration value="Non applicable"/>
          <xsd:enumeration value="Public"/>
          <xsd:enumeration value="Internal"/>
          <xsd:enumeration value="Limited distribution"/>
          <xsd:enumeration value="HR matters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E10281A-CD3A-4F0C-9B7D-A2009929208B" elementFormDefault="qualified">
    <xsd:import namespace="http://schemas.microsoft.com/office/2006/documentManagement/types"/>
    <xsd:import namespace="http://schemas.microsoft.com/office/infopath/2007/PartnerControls"/>
    <xsd:element name="IMF_RC_RefDocumentGuid" ma:index="38" nillable="true" ma:displayName="RefGuid" ma:description="" ma:hidden="true" ma:internalName="IMF_RC_RefDocumentGuid">
      <xsd:simpleType>
        <xsd:restriction base="dms:Text"/>
      </xsd:simpleType>
    </xsd:element>
    <xsd:element name="IMF_RC_RefDocumentId" ma:index="39" nillable="true" ma:displayName="RefId" ma:description="" ma:hidden="true" ma:internalName="IMF_RC_RefDocumentId">
      <xsd:simpleType>
        <xsd:restriction base="dms:Text"/>
      </xsd:simpleType>
    </xsd:element>
    <xsd:element name="IMF_RC_RefDocumentVersion" ma:index="40" nillable="true" ma:displayName="RefVer" ma:description="" ma:hidden="true" ma:internalName="IMF_RC_RefDocumentVersion">
      <xsd:simpleType>
        <xsd:restriction base="dms:Text"/>
      </xsd:simpleType>
    </xsd:element>
    <xsd:element name="IMF_RC_RefDocumentLib" ma:index="41" nillable="true" ma:displayName="RefLib" ma:description="" ma:hidden="true" ma:internalName="IMF_RC_RefDocumentLib">
      <xsd:simpleType>
        <xsd:restriction base="dms:Text"/>
      </xsd:simpleType>
    </xsd:element>
    <xsd:element name="IMF_RC_RefDocumentSet" ma:index="42" nillable="true" ma:displayName="RefDs" ma:description="" ma:hidden="true" ma:internalName="IMF_RC_RefDocumentSet">
      <xsd:simpleType>
        <xsd:restriction base="dms:Text"/>
      </xsd:simpleType>
    </xsd:element>
    <xsd:element name="IMF_RC_RefDocumentInfo" ma:index="43" nillable="true" ma:displayName="RefInfo" ma:description="" ma:hidden="true" ma:internalName="IMF_RC_RefDocumentInfo" ma:readOnly="fals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haredContentType xmlns="Microsoft.SharePoint.Taxonomy.ContentTypeSync" SourceId="8358dc2d-5dac-4cc2-8ed1-5c2041965753" ContentTypeId="0x010100A14FE9BE6CE84F1BB23C774EC08C4AEA2D01" PreviousValue="false"/>
</file>

<file path=customXml/item5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Version=14.0.0.0, Culture=neutral, PublicKeyToken=71e9bce111e9429c</Assembly>
    <Class>Microsoft.Office.DocumentManagement.Internal.DocIdHandler</Class>
    <Data/>
    <Filter/>
  </Receiver>
  <Receiver>
    <Name>CopyVersionInformation ItemAdded</Name>
    <Synchronization>Synchronous</Synchronization>
    <Type>10001</Type>
    <SequenceNumber>40100</SequenceNumber>
    <Url/>
    <Assembly>EASA.BA.IMF.RC.Core.Application, Version=1.0.0.0, Culture=neutral, PublicKeyToken=a01c64e5cd1f2deb</Assembly>
    <Class>EASA.BA.IMF.RC.Core.Application.EventReceivers.CopyVersionInformation</Class>
    <Data/>
    <Filter/>
  </Receiver>
  <Receiver>
    <Name>CopyVersionInformation ItemUpdated</Name>
    <Synchronization>Synchronous</Synchronization>
    <Type>10002</Type>
    <SequenceNumber>40100</SequenceNumber>
    <Url/>
    <Assembly>EASA.BA.IMF.RC.Core.Application, Version=1.0.0.0, Culture=neutral, PublicKeyToken=a01c64e5cd1f2deb</Assembly>
    <Class>EASA.BA.IMF.RC.Core.Application.EventReceivers.CopyVersionInformation</Class>
    <Data/>
    <Filter/>
  </Receiver>
  <Receiver>
    <Name>CopyVersionInformation ItemCheckedIn</Name>
    <Synchronization>Synchronous</Synchronization>
    <Type>10004</Type>
    <SequenceNumber>40100</SequenceNumber>
    <Url/>
    <Assembly>EASA.BA.IMF.RC.Core.Application, Version=1.0.0.0, Culture=neutral, PublicKeyToken=a01c64e5cd1f2deb</Assembly>
    <Class>EASA.BA.IMF.RC.Core.Application.EventReceivers.CopyVersionInformation</Class>
    <Data/>
    <Filter/>
  </Receiver>
  <Receiver>
    <Name>CopyToRecordsCenter ItemUpdated</Name>
    <Synchronization>Asynchronous</Synchronization>
    <Type>10002</Type>
    <SequenceNumber>40110</SequenceNumber>
    <Url/>
    <Assembly>EASA.BA.IMF.RC.Core.Application, Version=1.0.0.0, Culture=neutral, PublicKeyToken=a01c64e5cd1f2deb</Assembly>
    <Class>EASA.BA.IMF.RC.Core.Application.EventReceivers.CopyToRecordsCenter</Class>
    <Data/>
    <Filter/>
  </Receiver>
</spe:Receivers>
</file>

<file path=customXml/itemProps1.xml><?xml version="1.0" encoding="utf-8"?>
<ds:datastoreItem xmlns:ds="http://schemas.openxmlformats.org/officeDocument/2006/customXml" ds:itemID="{003FCB61-EA6A-4FDA-B883-73A7AFBBCD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9B0780D-C26B-40DA-B88A-61A01AD1429F}">
  <ds:schemaRefs>
    <ds:schemaRef ds:uri="http://purl.org/dc/dcmitype/"/>
    <ds:schemaRef ds:uri="http://www.w3.org/XML/1998/namespace"/>
    <ds:schemaRef ds:uri="http://schemas.microsoft.com/office/infopath/2007/PartnerControls"/>
    <ds:schemaRef ds:uri="391a2f22-9f1b-4edd-a10b-257ace2d067d"/>
    <ds:schemaRef ds:uri="13a41462-d3c5-4676-81cf-1cb4ae80045f"/>
    <ds:schemaRef ds:uri="http://schemas.microsoft.com/office/2006/documentManagement/types"/>
    <ds:schemaRef ds:uri="http://schemas.openxmlformats.org/package/2006/metadata/core-properties"/>
    <ds:schemaRef ds:uri="720140C3-6DF4-409B-A1F7-429D32417DCA"/>
    <ds:schemaRef ds:uri="http://purl.org/dc/elements/1.1/"/>
    <ds:schemaRef ds:uri="6E10281A-CD3A-4F0C-9B7D-A2009929208B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FFA8CCF6-8956-498B-9E90-142A8038EF6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91a2f22-9f1b-4edd-a10b-257ace2d067d"/>
    <ds:schemaRef ds:uri="720140C3-6DF4-409B-A1F7-429D32417DCA"/>
    <ds:schemaRef ds:uri="13a41462-d3c5-4676-81cf-1cb4ae80045f"/>
    <ds:schemaRef ds:uri="6E10281A-CD3A-4F0C-9B7D-A2009929208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B2A88A6D-5086-4D3E-9150-442D95372A85}">
  <ds:schemaRefs>
    <ds:schemaRef ds:uri="Microsoft.SharePoint.Taxonomy.ContentTypeSync"/>
  </ds:schemaRefs>
</ds:datastoreItem>
</file>

<file path=customXml/itemProps5.xml><?xml version="1.0" encoding="utf-8"?>
<ds:datastoreItem xmlns:ds="http://schemas.openxmlformats.org/officeDocument/2006/customXml" ds:itemID="{3A511110-FB2E-4923-BB70-92FFD90286FC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SASO webconference template</Template>
  <TotalTime>0</TotalTime>
  <Words>706</Words>
  <Application>Microsoft Office PowerPoint</Application>
  <PresentationFormat>On-screen Show (16:9)</PresentationFormat>
  <Paragraphs>136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Office Theme</vt:lpstr>
      <vt:lpstr>SASO, the way forward for SADC</vt:lpstr>
      <vt:lpstr>The Member States</vt:lpstr>
      <vt:lpstr>PowerPoint Presentation</vt:lpstr>
      <vt:lpstr>Member States roles as enshrined in the SASO Governance Structure</vt:lpstr>
      <vt:lpstr>Member States roles as enshrined in the SASO Governance Structure</vt:lpstr>
      <vt:lpstr>Member States roles as enshrined in the SASO Governance Structure </vt:lpstr>
      <vt:lpstr>Member States roles as enshrined in the SASO Governance Structure </vt:lpstr>
      <vt:lpstr>Institutional Working Group</vt:lpstr>
      <vt:lpstr>PowerPoint Presentation</vt:lpstr>
      <vt:lpstr>PowerPoint Presentation</vt:lpstr>
      <vt:lpstr>PowerPoint Presentation</vt:lpstr>
      <vt:lpstr>PowerPoint Presentation</vt:lpstr>
    </vt:vector>
  </TitlesOfParts>
  <Manager/>
  <Company>PC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SASO, the way forward for SADC</dc:title>
  <dc:subject/>
  <dc:creator>KONING Yves</dc:creator>
  <cp:keywords>002</cp:keywords>
  <dc:description/>
  <cp:lastModifiedBy>Musa Magongo</cp:lastModifiedBy>
  <cp:revision>51</cp:revision>
  <dcterms:created xsi:type="dcterms:W3CDTF">2021-04-28T14:39:26Z</dcterms:created>
  <dcterms:modified xsi:type="dcterms:W3CDTF">2021-05-17T10:55:03Z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MF_C0_Taxonomy">
    <vt:lpwstr>18;#Quality management|98155c21-be43-4aae-96d5-e4bc945720de</vt:lpwstr>
  </property>
  <property fmtid="{D5CDD505-2E9C-101B-9397-08002B2CF9AE}" pid="3" name="TaxKeyword">
    <vt:lpwstr>45;#002|1cddd0fa-1d3f-4d3b-a149-aeb683f282e1</vt:lpwstr>
  </property>
  <property fmtid="{D5CDD505-2E9C-101B-9397-08002B2CF9AE}" pid="4" name="Order">
    <vt:r8>9600</vt:r8>
  </property>
  <property fmtid="{D5CDD505-2E9C-101B-9397-08002B2CF9AE}" pid="5" name="IMSAcronym">
    <vt:lpwstr>109;#GEN|f714bfdc-8072-4548-9471-f17a1c62a484</vt:lpwstr>
  </property>
  <property fmtid="{D5CDD505-2E9C-101B-9397-08002B2CF9AE}" pid="6" name="ContentTypeId">
    <vt:lpwstr>0x010100A14FE9BE6CE84F1BB23C774EC08C4AEA2D010039FCBC2891070F46ABE301F7C89982DF</vt:lpwstr>
  </property>
  <property fmtid="{D5CDD505-2E9C-101B-9397-08002B2CF9AE}" pid="7" name="_dlc_DocIdItemGuid">
    <vt:lpwstr>7c976db1-23c1-400d-97ad-6f114f120250</vt:lpwstr>
  </property>
  <property fmtid="{D5CDD505-2E9C-101B-9397-08002B2CF9AE}" pid="8" name="IMF_C0_Source">
    <vt:lpwstr>1;#EASA|f2fd8376-381c-4ede-a9cd-0a84d06f4d45</vt:lpwstr>
  </property>
  <property fmtid="{D5CDD505-2E9C-101B-9397-08002B2CF9AE}" pid="9" name="IMSProcessTaxonomy">
    <vt:lpwstr>195;#Documents and records management|12b15273-32eb-4bfd-a22a-bf49c6fe5b8b</vt:lpwstr>
  </property>
  <property fmtid="{D5CDD505-2E9C-101B-9397-08002B2CF9AE}" pid="10" name="xd_ProgID">
    <vt:lpwstr/>
  </property>
  <property fmtid="{D5CDD505-2E9C-101B-9397-08002B2CF9AE}" pid="11" name="_SharedFileIndex">
    <vt:lpwstr/>
  </property>
  <property fmtid="{D5CDD505-2E9C-101B-9397-08002B2CF9AE}" pid="12" name="_SourceUrl">
    <vt:lpwstr/>
  </property>
  <property fmtid="{D5CDD505-2E9C-101B-9397-08002B2CF9AE}" pid="13" name="TemplateUrl">
    <vt:lpwstr/>
  </property>
  <property fmtid="{D5CDD505-2E9C-101B-9397-08002B2CF9AE}" pid="14" name="_CopySource">
    <vt:lpwstr>http://imf.easa.local/case/IMS/IMSQdocsdesign/TE.GEN.00410.pptx</vt:lpwstr>
  </property>
</Properties>
</file>