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2.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6"/>
  </p:sldMasterIdLst>
  <p:notesMasterIdLst>
    <p:notesMasterId r:id="rId20"/>
  </p:notesMasterIdLst>
  <p:handoutMasterIdLst>
    <p:handoutMasterId r:id="rId21"/>
  </p:handoutMasterIdLst>
  <p:sldIdLst>
    <p:sldId id="259" r:id="rId7"/>
    <p:sldId id="260" r:id="rId8"/>
    <p:sldId id="258" r:id="rId9"/>
    <p:sldId id="263" r:id="rId10"/>
    <p:sldId id="265" r:id="rId11"/>
    <p:sldId id="266" r:id="rId12"/>
    <p:sldId id="272" r:id="rId13"/>
    <p:sldId id="267" r:id="rId14"/>
    <p:sldId id="268" r:id="rId15"/>
    <p:sldId id="269" r:id="rId16"/>
    <p:sldId id="270" r:id="rId17"/>
    <p:sldId id="271" r:id="rId18"/>
    <p:sldId id="262" r:id="rId19"/>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BC39"/>
    <a:srgbClr val="007FC2"/>
    <a:srgbClr val="4A7EBB"/>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3" autoAdjust="0"/>
    <p:restoredTop sz="94628" autoAdjust="0"/>
  </p:normalViewPr>
  <p:slideViewPr>
    <p:cSldViewPr snapToGrid="0" snapToObjects="1">
      <p:cViewPr varScale="1">
        <p:scale>
          <a:sx n="110" d="100"/>
          <a:sy n="110" d="100"/>
        </p:scale>
        <p:origin x="552" y="14"/>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snapToGrid="0" snapToObjects="1">
      <p:cViewPr varScale="1">
        <p:scale>
          <a:sx n="114" d="100"/>
          <a:sy n="114" d="100"/>
        </p:scale>
        <p:origin x="41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theme" Target="theme/theme1.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0" i="0" u="none" strike="noStrike" kern="1200" cap="none" spc="50" normalizeH="0" baseline="0">
                <a:solidFill>
                  <a:schemeClr val="tx1">
                    <a:lumMod val="65000"/>
                    <a:lumOff val="35000"/>
                  </a:schemeClr>
                </a:solidFill>
                <a:latin typeface="+mj-lt"/>
                <a:ea typeface="+mj-ea"/>
                <a:cs typeface="+mj-cs"/>
              </a:defRPr>
            </a:pPr>
            <a:r>
              <a:rPr lang="en-US" b="1">
                <a:solidFill>
                  <a:srgbClr val="C00000"/>
                </a:solidFill>
              </a:rPr>
              <a:t>Average EI by CE for</a:t>
            </a:r>
          </a:p>
          <a:p>
            <a:pPr>
              <a:defRPr/>
            </a:pPr>
            <a:r>
              <a:rPr lang="en-US" b="1">
                <a:solidFill>
                  <a:srgbClr val="C00000"/>
                </a:solidFill>
              </a:rPr>
              <a:t>SADC Member</a:t>
            </a:r>
            <a:r>
              <a:rPr lang="en-US" b="1" baseline="0">
                <a:solidFill>
                  <a:srgbClr val="C00000"/>
                </a:solidFill>
              </a:rPr>
              <a:t> States</a:t>
            </a:r>
            <a:endParaRPr lang="en-US" b="1">
              <a:solidFill>
                <a:srgbClr val="C00000"/>
              </a:solidFill>
            </a:endParaRPr>
          </a:p>
        </c:rich>
      </c:tx>
      <c:layout/>
      <c:overlay val="0"/>
      <c:spPr>
        <a:noFill/>
        <a:ln>
          <a:noFill/>
        </a:ln>
        <a:effectLst/>
      </c:spPr>
      <c:txPr>
        <a:bodyPr rot="0" spcFirstLastPara="1" vertOverflow="ellipsis" vert="horz" wrap="square" anchor="ctr" anchorCtr="1"/>
        <a:lstStyle/>
        <a:p>
          <a:pPr>
            <a:defRPr sz="1600" b="0" i="0" u="none" strike="noStrike" kern="1200" cap="none" spc="50" normalizeH="0" baseline="0">
              <a:solidFill>
                <a:schemeClr val="tx1">
                  <a:lumMod val="65000"/>
                  <a:lumOff val="35000"/>
                </a:schemeClr>
              </a:solidFill>
              <a:latin typeface="+mj-lt"/>
              <a:ea typeface="+mj-ea"/>
              <a:cs typeface="+mj-cs"/>
            </a:defRPr>
          </a:pPr>
          <a:endParaRPr lang="en-US"/>
        </a:p>
      </c:txPr>
    </c:title>
    <c:autoTitleDeleted val="0"/>
    <c:plotArea>
      <c:layout/>
      <c:barChart>
        <c:barDir val="col"/>
        <c:grouping val="clustered"/>
        <c:varyColors val="0"/>
        <c:ser>
          <c:idx val="0"/>
          <c:order val="0"/>
          <c:tx>
            <c:strRef>
              <c:f>Sheet1!$B$1</c:f>
              <c:strCache>
                <c:ptCount val="1"/>
                <c:pt idx="0">
                  <c:v>Critical Element</c:v>
                </c:pt>
              </c:strCache>
            </c:strRef>
          </c:tx>
          <c:spPr>
            <a:solidFill>
              <a:srgbClr val="4BACC6">
                <a:lumMod val="50000"/>
              </a:srgbClr>
            </a:solidFill>
            <a:ln>
              <a:noFill/>
            </a:ln>
            <a:effectLst/>
          </c:spPr>
          <c:invertIfNegative val="0"/>
          <c:dPt>
            <c:idx val="3"/>
            <c:invertIfNegative val="0"/>
            <c:bubble3D val="0"/>
            <c:spPr>
              <a:solidFill>
                <a:srgbClr val="F79646">
                  <a:lumMod val="75000"/>
                </a:srgbClr>
              </a:solidFill>
              <a:ln>
                <a:noFill/>
              </a:ln>
              <a:effectLst/>
            </c:spPr>
            <c:extLst>
              <c:ext xmlns:c16="http://schemas.microsoft.com/office/drawing/2014/chart" uri="{C3380CC4-5D6E-409C-BE32-E72D297353CC}">
                <c16:uniqueId val="{00000000-4420-4527-95D9-492DC45450D0}"/>
              </c:ext>
            </c:extLst>
          </c:dPt>
          <c:dPt>
            <c:idx val="5"/>
            <c:invertIfNegative val="0"/>
            <c:bubble3D val="0"/>
            <c:spPr>
              <a:solidFill>
                <a:srgbClr val="F79646">
                  <a:lumMod val="75000"/>
                </a:srgbClr>
              </a:solidFill>
              <a:ln>
                <a:noFill/>
              </a:ln>
              <a:effectLst/>
            </c:spPr>
            <c:extLst>
              <c:ext xmlns:c16="http://schemas.microsoft.com/office/drawing/2014/chart" uri="{C3380CC4-5D6E-409C-BE32-E72D297353CC}">
                <c16:uniqueId val="{00000001-4420-4527-95D9-492DC45450D0}"/>
              </c:ext>
            </c:extLst>
          </c:dPt>
          <c:dPt>
            <c:idx val="6"/>
            <c:invertIfNegative val="0"/>
            <c:bubble3D val="0"/>
            <c:spPr>
              <a:solidFill>
                <a:srgbClr val="F79646">
                  <a:lumMod val="75000"/>
                </a:srgbClr>
              </a:solidFill>
              <a:ln>
                <a:noFill/>
              </a:ln>
              <a:effectLst/>
            </c:spPr>
            <c:extLst>
              <c:ext xmlns:c16="http://schemas.microsoft.com/office/drawing/2014/chart" uri="{C3380CC4-5D6E-409C-BE32-E72D297353CC}">
                <c16:uniqueId val="{00000002-4420-4527-95D9-492DC45450D0}"/>
              </c:ext>
            </c:extLst>
          </c:dPt>
          <c:dPt>
            <c:idx val="7"/>
            <c:invertIfNegative val="0"/>
            <c:bubble3D val="0"/>
            <c:spPr>
              <a:solidFill>
                <a:srgbClr val="F79646">
                  <a:lumMod val="75000"/>
                </a:srgbClr>
              </a:solidFill>
              <a:ln>
                <a:noFill/>
              </a:ln>
              <a:effectLst/>
            </c:spPr>
            <c:extLst>
              <c:ext xmlns:c16="http://schemas.microsoft.com/office/drawing/2014/chart" uri="{C3380CC4-5D6E-409C-BE32-E72D297353CC}">
                <c16:uniqueId val="{00000003-4420-4527-95D9-492DC45450D0}"/>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Sheet1!$A$2:$A$9</c:f>
              <c:strCache>
                <c:ptCount val="8"/>
                <c:pt idx="0">
                  <c:v>CE 1</c:v>
                </c:pt>
                <c:pt idx="1">
                  <c:v>CE 2</c:v>
                </c:pt>
                <c:pt idx="2">
                  <c:v>CE 3</c:v>
                </c:pt>
                <c:pt idx="3">
                  <c:v>CE 4</c:v>
                </c:pt>
                <c:pt idx="4">
                  <c:v>CE 5</c:v>
                </c:pt>
                <c:pt idx="5">
                  <c:v>CE 6</c:v>
                </c:pt>
                <c:pt idx="6">
                  <c:v>CE 7</c:v>
                </c:pt>
                <c:pt idx="7">
                  <c:v>CE 8</c:v>
                </c:pt>
              </c:strCache>
            </c:strRef>
          </c:cat>
          <c:val>
            <c:numRef>
              <c:f>Sheet1!$B$2:$B$9</c:f>
              <c:numCache>
                <c:formatCode>0%</c:formatCode>
                <c:ptCount val="8"/>
                <c:pt idx="0">
                  <c:v>0.72</c:v>
                </c:pt>
                <c:pt idx="1">
                  <c:v>0.7</c:v>
                </c:pt>
                <c:pt idx="2">
                  <c:v>0.59</c:v>
                </c:pt>
                <c:pt idx="3">
                  <c:v>0.53</c:v>
                </c:pt>
                <c:pt idx="4">
                  <c:v>0.61</c:v>
                </c:pt>
                <c:pt idx="5">
                  <c:v>0.59</c:v>
                </c:pt>
                <c:pt idx="6">
                  <c:v>0.4</c:v>
                </c:pt>
                <c:pt idx="7">
                  <c:v>0.31</c:v>
                </c:pt>
              </c:numCache>
            </c:numRef>
          </c:val>
          <c:extLst>
            <c:ext xmlns:c16="http://schemas.microsoft.com/office/drawing/2014/chart" uri="{C3380CC4-5D6E-409C-BE32-E72D297353CC}">
              <c16:uniqueId val="{00000000-953A-4489-890D-A53CA65408E3}"/>
            </c:ext>
          </c:extLst>
        </c:ser>
        <c:ser>
          <c:idx val="1"/>
          <c:order val="1"/>
          <c:tx>
            <c:strRef>
              <c:f>Sheet1!$C$1</c:f>
              <c:strCache>
                <c:ptCount val="1"/>
                <c:pt idx="0">
                  <c:v>Column1</c:v>
                </c:pt>
              </c:strCache>
            </c:strRef>
          </c:tx>
          <c:spPr>
            <a:solidFill>
              <a:schemeClr val="accent2">
                <a:alpha val="70000"/>
              </a:schemeClr>
            </a:solidFill>
            <a:ln>
              <a:noFill/>
            </a:ln>
            <a:effectLst/>
          </c:spPr>
          <c:invertIfNegative val="0"/>
          <c:cat>
            <c:strRef>
              <c:f>Sheet1!$A$2:$A$9</c:f>
              <c:strCache>
                <c:ptCount val="8"/>
                <c:pt idx="0">
                  <c:v>CE 1</c:v>
                </c:pt>
                <c:pt idx="1">
                  <c:v>CE 2</c:v>
                </c:pt>
                <c:pt idx="2">
                  <c:v>CE 3</c:v>
                </c:pt>
                <c:pt idx="3">
                  <c:v>CE 4</c:v>
                </c:pt>
                <c:pt idx="4">
                  <c:v>CE 5</c:v>
                </c:pt>
                <c:pt idx="5">
                  <c:v>CE 6</c:v>
                </c:pt>
                <c:pt idx="6">
                  <c:v>CE 7</c:v>
                </c:pt>
                <c:pt idx="7">
                  <c:v>CE 8</c:v>
                </c:pt>
              </c:strCache>
            </c:strRef>
          </c:cat>
          <c:val>
            <c:numRef>
              <c:f>Sheet1!$C$2:$C$9</c:f>
              <c:numCache>
                <c:formatCode>General</c:formatCode>
                <c:ptCount val="8"/>
              </c:numCache>
            </c:numRef>
          </c:val>
          <c:extLst>
            <c:ext xmlns:c16="http://schemas.microsoft.com/office/drawing/2014/chart" uri="{C3380CC4-5D6E-409C-BE32-E72D297353CC}">
              <c16:uniqueId val="{00000001-953A-4489-890D-A53CA65408E3}"/>
            </c:ext>
          </c:extLst>
        </c:ser>
        <c:ser>
          <c:idx val="2"/>
          <c:order val="2"/>
          <c:tx>
            <c:strRef>
              <c:f>Sheet1!$D$1</c:f>
              <c:strCache>
                <c:ptCount val="1"/>
                <c:pt idx="0">
                  <c:v>Column2</c:v>
                </c:pt>
              </c:strCache>
            </c:strRef>
          </c:tx>
          <c:spPr>
            <a:solidFill>
              <a:schemeClr val="accent3">
                <a:alpha val="70000"/>
              </a:schemeClr>
            </a:solidFill>
            <a:ln>
              <a:noFill/>
            </a:ln>
            <a:effectLst/>
          </c:spPr>
          <c:invertIfNegative val="0"/>
          <c:cat>
            <c:strRef>
              <c:f>Sheet1!$A$2:$A$9</c:f>
              <c:strCache>
                <c:ptCount val="8"/>
                <c:pt idx="0">
                  <c:v>CE 1</c:v>
                </c:pt>
                <c:pt idx="1">
                  <c:v>CE 2</c:v>
                </c:pt>
                <c:pt idx="2">
                  <c:v>CE 3</c:v>
                </c:pt>
                <c:pt idx="3">
                  <c:v>CE 4</c:v>
                </c:pt>
                <c:pt idx="4">
                  <c:v>CE 5</c:v>
                </c:pt>
                <c:pt idx="5">
                  <c:v>CE 6</c:v>
                </c:pt>
                <c:pt idx="6">
                  <c:v>CE 7</c:v>
                </c:pt>
                <c:pt idx="7">
                  <c:v>CE 8</c:v>
                </c:pt>
              </c:strCache>
            </c:strRef>
          </c:cat>
          <c:val>
            <c:numRef>
              <c:f>Sheet1!$D$2:$D$9</c:f>
              <c:numCache>
                <c:formatCode>General</c:formatCode>
                <c:ptCount val="8"/>
              </c:numCache>
            </c:numRef>
          </c:val>
          <c:extLst>
            <c:ext xmlns:c16="http://schemas.microsoft.com/office/drawing/2014/chart" uri="{C3380CC4-5D6E-409C-BE32-E72D297353CC}">
              <c16:uniqueId val="{00000002-953A-4489-890D-A53CA65408E3}"/>
            </c:ext>
          </c:extLst>
        </c:ser>
        <c:dLbls>
          <c:showLegendKey val="0"/>
          <c:showVal val="0"/>
          <c:showCatName val="0"/>
          <c:showSerName val="0"/>
          <c:showPercent val="0"/>
          <c:showBubbleSize val="0"/>
        </c:dLbls>
        <c:gapWidth val="80"/>
        <c:overlap val="25"/>
        <c:axId val="1168817424"/>
        <c:axId val="1168823248"/>
      </c:barChart>
      <c:catAx>
        <c:axId val="1168817424"/>
        <c:scaling>
          <c:orientation val="minMax"/>
        </c:scaling>
        <c:delete val="0"/>
        <c:axPos val="b"/>
        <c:numFmt formatCode="General" sourceLinked="1"/>
        <c:majorTickMark val="none"/>
        <c:minorTickMark val="none"/>
        <c:tickLblPos val="nextTo"/>
        <c:spPr>
          <a:noFill/>
          <a:ln w="1587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cap="none" spc="20" normalizeH="0" baseline="0">
                <a:solidFill>
                  <a:schemeClr val="tx1">
                    <a:lumMod val="65000"/>
                    <a:lumOff val="35000"/>
                  </a:schemeClr>
                </a:solidFill>
                <a:latin typeface="+mn-lt"/>
                <a:ea typeface="+mn-ea"/>
                <a:cs typeface="+mn-cs"/>
              </a:defRPr>
            </a:pPr>
            <a:endParaRPr lang="en-US"/>
          </a:p>
        </c:txPr>
        <c:crossAx val="1168823248"/>
        <c:crosses val="autoZero"/>
        <c:auto val="1"/>
        <c:lblAlgn val="ctr"/>
        <c:lblOffset val="100"/>
        <c:noMultiLvlLbl val="0"/>
      </c:catAx>
      <c:valAx>
        <c:axId val="1168823248"/>
        <c:scaling>
          <c:orientation val="minMax"/>
          <c:max val="1"/>
        </c:scaling>
        <c:delete val="0"/>
        <c:axPos val="l"/>
        <c:majorGridlines>
          <c:spPr>
            <a:ln w="9525" cap="flat" cmpd="sng" algn="ctr">
              <a:solidFill>
                <a:schemeClr val="tx1">
                  <a:lumMod val="5000"/>
                  <a:lumOff val="9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spc="20" baseline="0">
                <a:solidFill>
                  <a:schemeClr val="tx1">
                    <a:lumMod val="65000"/>
                    <a:lumOff val="35000"/>
                  </a:schemeClr>
                </a:solidFill>
                <a:latin typeface="+mn-lt"/>
                <a:ea typeface="+mn-ea"/>
                <a:cs typeface="+mn-cs"/>
              </a:defRPr>
            </a:pPr>
            <a:endParaRPr lang="en-US"/>
          </a:p>
        </c:txPr>
        <c:crossAx val="1168817424"/>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ysClr val="window" lastClr="FFFFFF">
        <a:lumMod val="95000"/>
      </a:sysClr>
    </a:solidFill>
    <a:ln>
      <a:noFill/>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Sheet1!$B$1</c:f>
              <c:strCache>
                <c:ptCount val="1"/>
                <c:pt idx="0">
                  <c:v>SASO Employs ALL</c:v>
                </c:pt>
              </c:strCache>
            </c:strRef>
          </c:tx>
          <c:spPr>
            <a:solidFill>
              <a:srgbClr val="FF0000"/>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Sheet1!$A$2:$A$5</c:f>
              <c:strCache>
                <c:ptCount val="3"/>
                <c:pt idx="0">
                  <c:v>Year 1</c:v>
                </c:pt>
                <c:pt idx="1">
                  <c:v>Year 2</c:v>
                </c:pt>
                <c:pt idx="2">
                  <c:v>Year 3</c:v>
                </c:pt>
              </c:strCache>
            </c:strRef>
          </c:cat>
          <c:val>
            <c:numRef>
              <c:f>Sheet1!$B$2:$B$5</c:f>
              <c:numCache>
                <c:formatCode>General</c:formatCode>
                <c:ptCount val="4"/>
                <c:pt idx="0">
                  <c:v>1.74</c:v>
                </c:pt>
                <c:pt idx="1">
                  <c:v>1.44</c:v>
                </c:pt>
                <c:pt idx="2">
                  <c:v>1.44</c:v>
                </c:pt>
              </c:numCache>
            </c:numRef>
          </c:val>
          <c:extLst>
            <c:ext xmlns:c16="http://schemas.microsoft.com/office/drawing/2014/chart" uri="{C3380CC4-5D6E-409C-BE32-E72D297353CC}">
              <c16:uniqueId val="{00000000-85D9-4ACD-9177-9DB3BE7E1164}"/>
            </c:ext>
          </c:extLst>
        </c:ser>
        <c:ser>
          <c:idx val="1"/>
          <c:order val="1"/>
          <c:tx>
            <c:strRef>
              <c:f>Sheet1!$C$1</c:f>
              <c:strCache>
                <c:ptCount val="1"/>
                <c:pt idx="0">
                  <c:v>SASO Seconds NSIs</c:v>
                </c:pt>
              </c:strCache>
            </c:strRef>
          </c:tx>
          <c:spPr>
            <a:solidFill>
              <a:srgbClr val="FFFF00"/>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Sheet1!$A$2:$A$5</c:f>
              <c:strCache>
                <c:ptCount val="3"/>
                <c:pt idx="0">
                  <c:v>Year 1</c:v>
                </c:pt>
                <c:pt idx="1">
                  <c:v>Year 2</c:v>
                </c:pt>
                <c:pt idx="2">
                  <c:v>Year 3</c:v>
                </c:pt>
              </c:strCache>
            </c:strRef>
          </c:cat>
          <c:val>
            <c:numRef>
              <c:f>Sheet1!$C$2:$C$5</c:f>
              <c:numCache>
                <c:formatCode>General</c:formatCode>
                <c:ptCount val="4"/>
                <c:pt idx="0">
                  <c:v>0.3</c:v>
                </c:pt>
                <c:pt idx="1">
                  <c:v>0.24</c:v>
                </c:pt>
                <c:pt idx="2">
                  <c:v>0.24</c:v>
                </c:pt>
              </c:numCache>
            </c:numRef>
          </c:val>
          <c:extLst>
            <c:ext xmlns:c16="http://schemas.microsoft.com/office/drawing/2014/chart" uri="{C3380CC4-5D6E-409C-BE32-E72D297353CC}">
              <c16:uniqueId val="{00000001-85D9-4ACD-9177-9DB3BE7E1164}"/>
            </c:ext>
          </c:extLst>
        </c:ser>
        <c:ser>
          <c:idx val="2"/>
          <c:order val="2"/>
          <c:tx>
            <c:strRef>
              <c:f>Sheet1!$D$1</c:f>
              <c:strCache>
                <c:ptCount val="1"/>
                <c:pt idx="0">
                  <c:v>Annual Member Contributions</c:v>
                </c:pt>
              </c:strCache>
            </c:strRef>
          </c:tx>
          <c:spPr>
            <a:solidFill>
              <a:srgbClr val="00B050"/>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Sheet1!$A$2:$A$5</c:f>
              <c:strCache>
                <c:ptCount val="3"/>
                <c:pt idx="0">
                  <c:v>Year 1</c:v>
                </c:pt>
                <c:pt idx="1">
                  <c:v>Year 2</c:v>
                </c:pt>
                <c:pt idx="2">
                  <c:v>Year 3</c:v>
                </c:pt>
              </c:strCache>
            </c:strRef>
          </c:cat>
          <c:val>
            <c:numRef>
              <c:f>Sheet1!$D$2:$D$5</c:f>
              <c:numCache>
                <c:formatCode>General</c:formatCode>
                <c:ptCount val="4"/>
                <c:pt idx="0">
                  <c:v>1.9</c:v>
                </c:pt>
                <c:pt idx="1">
                  <c:v>1.9</c:v>
                </c:pt>
                <c:pt idx="2">
                  <c:v>1.9</c:v>
                </c:pt>
              </c:numCache>
            </c:numRef>
          </c:val>
          <c:extLst>
            <c:ext xmlns:c16="http://schemas.microsoft.com/office/drawing/2014/chart" uri="{C3380CC4-5D6E-409C-BE32-E72D297353CC}">
              <c16:uniqueId val="{00000002-85D9-4ACD-9177-9DB3BE7E1164}"/>
            </c:ext>
          </c:extLst>
        </c:ser>
        <c:dLbls>
          <c:showLegendKey val="0"/>
          <c:showVal val="1"/>
          <c:showCatName val="0"/>
          <c:showSerName val="0"/>
          <c:showPercent val="0"/>
          <c:showBubbleSize val="0"/>
        </c:dLbls>
        <c:gapWidth val="150"/>
        <c:shape val="box"/>
        <c:axId val="92942336"/>
        <c:axId val="92944256"/>
        <c:axId val="0"/>
      </c:bar3DChart>
      <c:catAx>
        <c:axId val="92942336"/>
        <c:scaling>
          <c:orientation val="minMax"/>
        </c:scaling>
        <c:delete val="0"/>
        <c:axPos val="b"/>
        <c:title>
          <c:tx>
            <c:rich>
              <a:bodyPr/>
              <a:lstStyle/>
              <a:p>
                <a:pPr>
                  <a:defRPr/>
                </a:pPr>
                <a:r>
                  <a:rPr lang="en-US" dirty="0"/>
                  <a:t>Annual Costs vs Member Contributions</a:t>
                </a:r>
              </a:p>
            </c:rich>
          </c:tx>
          <c:layout/>
          <c:overlay val="0"/>
        </c:title>
        <c:numFmt formatCode="General" sourceLinked="0"/>
        <c:majorTickMark val="none"/>
        <c:minorTickMark val="none"/>
        <c:tickLblPos val="nextTo"/>
        <c:crossAx val="92944256"/>
        <c:crosses val="autoZero"/>
        <c:auto val="1"/>
        <c:lblAlgn val="ctr"/>
        <c:lblOffset val="100"/>
        <c:noMultiLvlLbl val="0"/>
      </c:catAx>
      <c:valAx>
        <c:axId val="92944256"/>
        <c:scaling>
          <c:orientation val="minMax"/>
        </c:scaling>
        <c:delete val="1"/>
        <c:axPos val="l"/>
        <c:title>
          <c:tx>
            <c:rich>
              <a:bodyPr/>
              <a:lstStyle/>
              <a:p>
                <a:pPr>
                  <a:defRPr/>
                </a:pPr>
                <a:r>
                  <a:rPr lang="en-US" dirty="0"/>
                  <a:t>Amount US$ million</a:t>
                </a:r>
              </a:p>
            </c:rich>
          </c:tx>
          <c:layout/>
          <c:overlay val="0"/>
        </c:title>
        <c:numFmt formatCode="General" sourceLinked="1"/>
        <c:majorTickMark val="none"/>
        <c:minorTickMark val="none"/>
        <c:tickLblPos val="nextTo"/>
        <c:crossAx val="92942336"/>
        <c:crosses val="autoZero"/>
        <c:crossBetween val="between"/>
      </c:valAx>
    </c:plotArea>
    <c:legend>
      <c:legendPos val="t"/>
      <c:layout/>
      <c:overlay val="0"/>
    </c:legend>
    <c:plotVisOnly val="1"/>
    <c:dispBlanksAs val="gap"/>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5">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15875" cap="flat" cmpd="sng" algn="ctr">
        <a:solidFill>
          <a:schemeClr val="tx1">
            <a:lumMod val="25000"/>
            <a:lumOff val="75000"/>
          </a:schemeClr>
        </a:solidFill>
        <a:round/>
      </a:ln>
    </cs:spPr>
    <cs:defRPr sz="900" kern="1200" cap="none" spc="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bg1"/>
    </cs:fontRef>
    <cs:spPr>
      <a:solidFill>
        <a:schemeClr val="tx1">
          <a:lumMod val="50000"/>
          <a:lumOff val="50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70000"/>
        </a:schemeClr>
      </a:solidFill>
    </cs:spPr>
  </cs:dataPoint>
  <cs:dataPoint3D>
    <cs:lnRef idx="0"/>
    <cs:fillRef idx="0">
      <cs:styleClr val="auto"/>
    </cs:fillRef>
    <cs:effectRef idx="0"/>
    <cs:fontRef idx="minor">
      <a:schemeClr val="dk1"/>
    </cs:fontRef>
    <cs:spPr>
      <a:solidFill>
        <a:schemeClr val="phClr">
          <a:alpha val="70000"/>
        </a:schemeClr>
      </a:solidFill>
    </cs:spPr>
  </cs:dataPoint3D>
  <cs:dataPointLine>
    <cs:lnRef idx="0">
      <cs:styleClr val="auto"/>
    </cs:lnRef>
    <cs:fillRef idx="0"/>
    <cs:effectRef idx="0"/>
    <cs:fontRef idx="minor">
      <a:schemeClr val="dk1"/>
    </cs:fontRef>
    <cs:spPr>
      <a:ln w="28575" cap="rnd">
        <a:solidFill>
          <a:schemeClr val="phClr">
            <a:alpha val="70000"/>
          </a:schemeClr>
        </a:solidFill>
        <a:round/>
      </a:ln>
    </cs:spPr>
  </cs:dataPointLine>
  <cs:dataPointMarker>
    <cs:lnRef idx="0"/>
    <cs:fillRef idx="0">
      <cs:styleClr val="auto"/>
    </cs:fillRef>
    <cs:effectRef idx="0"/>
    <cs:fontRef idx="minor">
      <a:schemeClr val="dk1"/>
    </cs:fontRef>
    <cs:spPr>
      <a:solidFill>
        <a:schemeClr val="phClr">
          <a:alpha val="70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5000"/>
            <a:lumOff val="9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baseline="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1600" b="0" i="0" kern="1200" cap="none" spc="50" normalizeH="0"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900" kern="1200" spc="20" baseline="0"/>
  </cs:valueAxis>
  <cs:wall>
    <cs:lnRef idx="0"/>
    <cs:fillRef idx="0"/>
    <cs:effectRef idx="0"/>
    <cs:fontRef idx="minor">
      <a:schemeClr val="dk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6314D9B-7BAA-443D-8F8C-DEEE50B1428C}" type="datetimeFigureOut">
              <a:rPr lang="en-GB" smtClean="0"/>
              <a:t>17/05/2021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CC40D5D-C887-411B-BC6D-6DBFA90F7E35}" type="slidenum">
              <a:rPr lang="en-GB" smtClean="0"/>
              <a:t>‹#›</a:t>
            </a:fld>
            <a:endParaRPr lang="en-GB"/>
          </a:p>
        </p:txBody>
      </p:sp>
    </p:spTree>
    <p:extLst>
      <p:ext uri="{BB962C8B-B14F-4D97-AF65-F5344CB8AC3E}">
        <p14:creationId xmlns:p14="http://schemas.microsoft.com/office/powerpoint/2010/main" val="33124957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1AFBA2-4DC1-4A0E-904D-ADCF6961E329}" type="datetimeFigureOut">
              <a:rPr lang="en-GB" smtClean="0"/>
              <a:t>17/05/2021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D4B996-D599-4D39-8C2B-A5E79F86EF30}" type="slidenum">
              <a:rPr lang="en-GB" smtClean="0"/>
              <a:t>‹#›</a:t>
            </a:fld>
            <a:endParaRPr lang="en-GB"/>
          </a:p>
        </p:txBody>
      </p:sp>
    </p:spTree>
    <p:extLst>
      <p:ext uri="{BB962C8B-B14F-4D97-AF65-F5344CB8AC3E}">
        <p14:creationId xmlns:p14="http://schemas.microsoft.com/office/powerpoint/2010/main" val="3623139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D4B996-D599-4D39-8C2B-A5E79F86EF30}" type="slidenum">
              <a:rPr lang="en-GB" smtClean="0"/>
              <a:t>8</a:t>
            </a:fld>
            <a:endParaRPr lang="en-GB"/>
          </a:p>
        </p:txBody>
      </p:sp>
    </p:spTree>
    <p:extLst>
      <p:ext uri="{BB962C8B-B14F-4D97-AF65-F5344CB8AC3E}">
        <p14:creationId xmlns:p14="http://schemas.microsoft.com/office/powerpoint/2010/main" val="2469019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D4B996-D599-4D39-8C2B-A5E79F86EF30}" type="slidenum">
              <a:rPr lang="en-GB" smtClean="0"/>
              <a:t>9</a:t>
            </a:fld>
            <a:endParaRPr lang="en-GB"/>
          </a:p>
        </p:txBody>
      </p:sp>
    </p:spTree>
    <p:extLst>
      <p:ext uri="{BB962C8B-B14F-4D97-AF65-F5344CB8AC3E}">
        <p14:creationId xmlns:p14="http://schemas.microsoft.com/office/powerpoint/2010/main" val="293295759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out picture)">
    <p:spTree>
      <p:nvGrpSpPr>
        <p:cNvPr id="1" name=""/>
        <p:cNvGrpSpPr/>
        <p:nvPr/>
      </p:nvGrpSpPr>
      <p:grpSpPr>
        <a:xfrm>
          <a:off x="0" y="0"/>
          <a:ext cx="0" cy="0"/>
          <a:chOff x="0" y="0"/>
          <a:chExt cx="0" cy="0"/>
        </a:xfrm>
      </p:grpSpPr>
      <p:sp>
        <p:nvSpPr>
          <p:cNvPr id="9" name="Subtitle 2">
            <a:extLst>
              <a:ext uri="{FF2B5EF4-FFF2-40B4-BE49-F238E27FC236}">
                <a16:creationId xmlns:a16="http://schemas.microsoft.com/office/drawing/2014/main" id="{1CBDF5E0-3193-48E1-A317-D48997B1F7A3}"/>
              </a:ext>
            </a:extLst>
          </p:cNvPr>
          <p:cNvSpPr>
            <a:spLocks noGrp="1"/>
          </p:cNvSpPr>
          <p:nvPr>
            <p:ph type="subTitle" idx="1" hasCustomPrompt="1"/>
          </p:nvPr>
        </p:nvSpPr>
        <p:spPr>
          <a:xfrm>
            <a:off x="570788" y="2534364"/>
            <a:ext cx="8127511" cy="474745"/>
          </a:xfrm>
          <a:prstGeom prst="rect">
            <a:avLst/>
          </a:prstGeom>
        </p:spPr>
        <p:txBody>
          <a:bodyPr/>
          <a:lstStyle>
            <a:lvl1pPr marL="0" indent="0" algn="l">
              <a:buNone/>
              <a:defRPr sz="2400">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dirty="0"/>
              <a:t>Subtitle </a:t>
            </a:r>
            <a:endParaRPr lang="en-US" dirty="0"/>
          </a:p>
        </p:txBody>
      </p:sp>
      <p:sp>
        <p:nvSpPr>
          <p:cNvPr id="11" name="Title 1">
            <a:extLst>
              <a:ext uri="{FF2B5EF4-FFF2-40B4-BE49-F238E27FC236}">
                <a16:creationId xmlns:a16="http://schemas.microsoft.com/office/drawing/2014/main" id="{7C820046-5E64-4C87-9A7A-A5E86A1189DA}"/>
              </a:ext>
            </a:extLst>
          </p:cNvPr>
          <p:cNvSpPr>
            <a:spLocks noGrp="1"/>
          </p:cNvSpPr>
          <p:nvPr>
            <p:ph type="ctrTitle" hasCustomPrompt="1"/>
          </p:nvPr>
        </p:nvSpPr>
        <p:spPr>
          <a:xfrm>
            <a:off x="570788" y="1704037"/>
            <a:ext cx="8127511" cy="530475"/>
          </a:xfrm>
          <a:prstGeom prst="rect">
            <a:avLst/>
          </a:prstGeom>
        </p:spPr>
        <p:txBody>
          <a:bodyPr/>
          <a:lstStyle>
            <a:lvl1pPr algn="l">
              <a:lnSpc>
                <a:spcPct val="70000"/>
              </a:lnSpc>
              <a:defRPr sz="3600" b="1" baseline="0">
                <a:solidFill>
                  <a:schemeClr val="tx1">
                    <a:lumMod val="50000"/>
                    <a:lumOff val="50000"/>
                  </a:schemeClr>
                </a:solidFill>
              </a:defRPr>
            </a:lvl1pPr>
          </a:lstStyle>
          <a:p>
            <a:r>
              <a:rPr lang="en-US" dirty="0"/>
              <a:t>Title slide (without picture)</a:t>
            </a:r>
          </a:p>
        </p:txBody>
      </p:sp>
      <p:pic>
        <p:nvPicPr>
          <p:cNvPr id="18" name="Picture 17">
            <a:extLst>
              <a:ext uri="{FF2B5EF4-FFF2-40B4-BE49-F238E27FC236}">
                <a16:creationId xmlns:a16="http://schemas.microsoft.com/office/drawing/2014/main" id="{385DAAD8-37F0-4A01-A2B6-FBAD23C5534E}"/>
              </a:ext>
            </a:extLst>
          </p:cNvPr>
          <p:cNvPicPr/>
          <p:nvPr userDrawn="1"/>
        </p:nvPicPr>
        <p:blipFill rotWithShape="1">
          <a:blip r:embed="rId2">
            <a:extLst>
              <a:ext uri="{28A0092B-C50C-407E-A947-70E740481C1C}">
                <a14:useLocalDpi xmlns:a14="http://schemas.microsoft.com/office/drawing/2010/main" val="0"/>
              </a:ext>
            </a:extLst>
          </a:blip>
          <a:srcRect l="11110" t="22363" r="1633" b="22016"/>
          <a:stretch/>
        </p:blipFill>
        <p:spPr bwMode="auto">
          <a:xfrm>
            <a:off x="1725850" y="3581400"/>
            <a:ext cx="5519304" cy="751692"/>
          </a:xfrm>
          <a:prstGeom prst="rect">
            <a:avLst/>
          </a:prstGeom>
          <a:solidFill>
            <a:schemeClr val="bg1"/>
          </a:solidFill>
          <a:ln>
            <a:noFill/>
          </a:ln>
          <a:extLst>
            <a:ext uri="{53640926-AAD7-44D8-BBD7-CCE9431645EC}">
              <a14:shadowObscured xmlns:a14="http://schemas.microsoft.com/office/drawing/2010/main"/>
            </a:ext>
          </a:extLst>
        </p:spPr>
      </p:pic>
      <p:pic>
        <p:nvPicPr>
          <p:cNvPr id="19" name="Picture 18">
            <a:extLst>
              <a:ext uri="{FF2B5EF4-FFF2-40B4-BE49-F238E27FC236}">
                <a16:creationId xmlns:a16="http://schemas.microsoft.com/office/drawing/2014/main" id="{A82F6DFA-B43E-445A-988E-8747B32F5F9F}"/>
              </a:ext>
            </a:extLst>
          </p:cNvPr>
          <p:cNvPicPr/>
          <p:nvPr userDrawn="1"/>
        </p:nvPicPr>
        <p:blipFill>
          <a:blip r:embed="rId3"/>
          <a:stretch>
            <a:fillRect/>
          </a:stretch>
        </p:blipFill>
        <p:spPr>
          <a:xfrm>
            <a:off x="3328582" y="195338"/>
            <a:ext cx="2486835" cy="1394564"/>
          </a:xfrm>
          <a:prstGeom prst="rect">
            <a:avLst/>
          </a:prstGeom>
        </p:spPr>
      </p:pic>
      <p:pic>
        <p:nvPicPr>
          <p:cNvPr id="20" name="Picture 19">
            <a:extLst>
              <a:ext uri="{FF2B5EF4-FFF2-40B4-BE49-F238E27FC236}">
                <a16:creationId xmlns:a16="http://schemas.microsoft.com/office/drawing/2014/main" id="{782AA092-DA66-48DB-8B67-33CFD8F06803}"/>
              </a:ext>
            </a:extLst>
          </p:cNvPr>
          <p:cNvPicPr/>
          <p:nvPr userDrawn="1"/>
        </p:nvPicPr>
        <p:blipFill rotWithShape="1">
          <a:blip r:embed="rId4">
            <a:extLst>
              <a:ext uri="{28A0092B-C50C-407E-A947-70E740481C1C}">
                <a14:useLocalDpi xmlns:a14="http://schemas.microsoft.com/office/drawing/2010/main" val="0"/>
              </a:ext>
            </a:extLst>
          </a:blip>
          <a:srcRect l="21821" t="1234" r="21821" b="1493"/>
          <a:stretch/>
        </p:blipFill>
        <p:spPr bwMode="auto">
          <a:xfrm>
            <a:off x="3226084" y="4512504"/>
            <a:ext cx="525145" cy="503555"/>
          </a:xfrm>
          <a:prstGeom prst="rect">
            <a:avLst/>
          </a:prstGeom>
          <a:ln>
            <a:noFill/>
          </a:ln>
          <a:extLst>
            <a:ext uri="{53640926-AAD7-44D8-BBD7-CCE9431645EC}">
              <a14:shadowObscured xmlns:a14="http://schemas.microsoft.com/office/drawing/2010/main"/>
            </a:ext>
          </a:extLst>
        </p:spPr>
      </p:pic>
      <p:pic>
        <p:nvPicPr>
          <p:cNvPr id="23" name="Picture 22">
            <a:extLst>
              <a:ext uri="{FF2B5EF4-FFF2-40B4-BE49-F238E27FC236}">
                <a16:creationId xmlns:a16="http://schemas.microsoft.com/office/drawing/2014/main" id="{53C41C66-AFF0-47A5-B935-001B53693942}"/>
              </a:ext>
            </a:extLst>
          </p:cNvPr>
          <p:cNvPicPr/>
          <p:nvPr userDrawn="1"/>
        </p:nvPicPr>
        <p:blipFill rotWithShape="1">
          <a:blip r:embed="rId5">
            <a:extLst>
              <a:ext uri="{28A0092B-C50C-407E-A947-70E740481C1C}">
                <a14:useLocalDpi xmlns:a14="http://schemas.microsoft.com/office/drawing/2010/main" val="0"/>
              </a:ext>
            </a:extLst>
          </a:blip>
          <a:srcRect t="9676" b="10748"/>
          <a:stretch/>
        </p:blipFill>
        <p:spPr bwMode="auto">
          <a:xfrm>
            <a:off x="5655030" y="4512504"/>
            <a:ext cx="633095" cy="503555"/>
          </a:xfrm>
          <a:prstGeom prst="rect">
            <a:avLst/>
          </a:prstGeom>
          <a:noFill/>
          <a:ln>
            <a:noFill/>
          </a:ln>
          <a:extLst>
            <a:ext uri="{53640926-AAD7-44D8-BBD7-CCE9431645EC}">
              <a14:shadowObscured xmlns:a14="http://schemas.microsoft.com/office/drawing/2010/main"/>
            </a:ext>
          </a:extLst>
        </p:spPr>
      </p:pic>
      <p:pic>
        <p:nvPicPr>
          <p:cNvPr id="24" name="Picture 23">
            <a:extLst>
              <a:ext uri="{FF2B5EF4-FFF2-40B4-BE49-F238E27FC236}">
                <a16:creationId xmlns:a16="http://schemas.microsoft.com/office/drawing/2014/main" id="{7B5DFD66-26B2-43D2-AF14-8A3F46F7EFC7}"/>
              </a:ext>
            </a:extLst>
          </p:cNvPr>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49350" y="4642931"/>
            <a:ext cx="1072933" cy="373128"/>
          </a:xfrm>
          <a:prstGeom prst="rect">
            <a:avLst/>
          </a:prstGeom>
          <a:noFill/>
        </p:spPr>
      </p:pic>
      <p:sp>
        <p:nvSpPr>
          <p:cNvPr id="4" name="Freeform: Shape 3">
            <a:extLst>
              <a:ext uri="{FF2B5EF4-FFF2-40B4-BE49-F238E27FC236}">
                <a16:creationId xmlns:a16="http://schemas.microsoft.com/office/drawing/2014/main" id="{A14EA6F5-CAAD-46E3-BC01-65DB2E168C31}"/>
              </a:ext>
            </a:extLst>
          </p:cNvPr>
          <p:cNvSpPr/>
          <p:nvPr userDrawn="1"/>
        </p:nvSpPr>
        <p:spPr>
          <a:xfrm>
            <a:off x="249350" y="195338"/>
            <a:ext cx="2003425" cy="2085975"/>
          </a:xfrm>
          <a:custGeom>
            <a:avLst/>
            <a:gdLst>
              <a:gd name="connsiteX0" fmla="*/ 0 w 2003425"/>
              <a:gd name="connsiteY0" fmla="*/ 2085975 h 2085975"/>
              <a:gd name="connsiteX1" fmla="*/ 0 w 2003425"/>
              <a:gd name="connsiteY1" fmla="*/ 0 h 2085975"/>
              <a:gd name="connsiteX2" fmla="*/ 2003425 w 2003425"/>
              <a:gd name="connsiteY2" fmla="*/ 0 h 2085975"/>
            </a:gdLst>
            <a:ahLst/>
            <a:cxnLst>
              <a:cxn ang="0">
                <a:pos x="connsiteX0" y="connsiteY0"/>
              </a:cxn>
              <a:cxn ang="0">
                <a:pos x="connsiteX1" y="connsiteY1"/>
              </a:cxn>
              <a:cxn ang="0">
                <a:pos x="connsiteX2" y="connsiteY2"/>
              </a:cxn>
            </a:cxnLst>
            <a:rect l="l" t="t" r="r" b="b"/>
            <a:pathLst>
              <a:path w="2003425" h="2085975">
                <a:moveTo>
                  <a:pt x="0" y="2085975"/>
                </a:moveTo>
                <a:lnTo>
                  <a:pt x="0" y="0"/>
                </a:lnTo>
                <a:lnTo>
                  <a:pt x="2003425" y="0"/>
                </a:lnTo>
              </a:path>
            </a:pathLst>
          </a:custGeom>
          <a:noFill/>
          <a:ln w="76200">
            <a:solidFill>
              <a:srgbClr val="FBBC3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9" name="Freeform: Shape 28">
            <a:extLst>
              <a:ext uri="{FF2B5EF4-FFF2-40B4-BE49-F238E27FC236}">
                <a16:creationId xmlns:a16="http://schemas.microsoft.com/office/drawing/2014/main" id="{0F222982-B0D6-4C9F-915E-407CD2836121}"/>
              </a:ext>
            </a:extLst>
          </p:cNvPr>
          <p:cNvSpPr/>
          <p:nvPr userDrawn="1"/>
        </p:nvSpPr>
        <p:spPr>
          <a:xfrm flipH="1">
            <a:off x="6840011" y="195338"/>
            <a:ext cx="2003425" cy="2085975"/>
          </a:xfrm>
          <a:custGeom>
            <a:avLst/>
            <a:gdLst>
              <a:gd name="connsiteX0" fmla="*/ 0 w 2003425"/>
              <a:gd name="connsiteY0" fmla="*/ 2085975 h 2085975"/>
              <a:gd name="connsiteX1" fmla="*/ 0 w 2003425"/>
              <a:gd name="connsiteY1" fmla="*/ 0 h 2085975"/>
              <a:gd name="connsiteX2" fmla="*/ 2003425 w 2003425"/>
              <a:gd name="connsiteY2" fmla="*/ 0 h 2085975"/>
            </a:gdLst>
            <a:ahLst/>
            <a:cxnLst>
              <a:cxn ang="0">
                <a:pos x="connsiteX0" y="connsiteY0"/>
              </a:cxn>
              <a:cxn ang="0">
                <a:pos x="connsiteX1" y="connsiteY1"/>
              </a:cxn>
              <a:cxn ang="0">
                <a:pos x="connsiteX2" y="connsiteY2"/>
              </a:cxn>
            </a:cxnLst>
            <a:rect l="l" t="t" r="r" b="b"/>
            <a:pathLst>
              <a:path w="2003425" h="2085975">
                <a:moveTo>
                  <a:pt x="0" y="2085975"/>
                </a:moveTo>
                <a:lnTo>
                  <a:pt x="0" y="0"/>
                </a:lnTo>
                <a:lnTo>
                  <a:pt x="2003425" y="0"/>
                </a:lnTo>
              </a:path>
            </a:pathLst>
          </a:custGeom>
          <a:noFill/>
          <a:ln w="76200">
            <a:solidFill>
              <a:srgbClr val="FBBC3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1027F09D-9309-41FE-AD68-45A9B88C873C}"/>
              </a:ext>
            </a:extLst>
          </p:cNvPr>
          <p:cNvSpPr/>
          <p:nvPr userDrawn="1"/>
        </p:nvSpPr>
        <p:spPr>
          <a:xfrm>
            <a:off x="0" y="5060830"/>
            <a:ext cx="9144000" cy="82670"/>
          </a:xfrm>
          <a:prstGeom prst="rect">
            <a:avLst/>
          </a:prstGeom>
          <a:solidFill>
            <a:srgbClr val="FBBC3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050" name="Picture 2">
            <a:extLst>
              <a:ext uri="{FF2B5EF4-FFF2-40B4-BE49-F238E27FC236}">
                <a16:creationId xmlns:a16="http://schemas.microsoft.com/office/drawing/2014/main" id="{12220D31-6427-4EC2-8534-1747FB420633}"/>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t="26347"/>
          <a:stretch>
            <a:fillRect/>
          </a:stretch>
        </p:blipFill>
        <p:spPr bwMode="auto">
          <a:xfrm>
            <a:off x="7551625" y="4444559"/>
            <a:ext cx="1343025" cy="57150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a:extLst>
              <a:ext uri="{FF2B5EF4-FFF2-40B4-BE49-F238E27FC236}">
                <a16:creationId xmlns:a16="http://schemas.microsoft.com/office/drawing/2014/main" id="{A750082F-00F7-47FC-ABEE-F6D30F4D7DFD}"/>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l="369" t="-2373" r="-369" b="74800"/>
          <a:stretch>
            <a:fillRect/>
          </a:stretch>
        </p:blipFill>
        <p:spPr bwMode="auto">
          <a:xfrm>
            <a:off x="7750340" y="4271349"/>
            <a:ext cx="1343025" cy="21431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6">
            <a:extLst>
              <a:ext uri="{FF2B5EF4-FFF2-40B4-BE49-F238E27FC236}">
                <a16:creationId xmlns:a16="http://schemas.microsoft.com/office/drawing/2014/main" id="{69124BB5-1F3E-430E-A0BF-F7D6286F220D}"/>
              </a:ext>
            </a:extLst>
          </p:cNvPr>
          <p:cNvSpPr>
            <a:spLocks noChangeArrowheads="1"/>
          </p:cNvSpPr>
          <p:nvPr userDrawn="1"/>
        </p:nvSpPr>
        <p:spPr bwMode="auto">
          <a:xfrm>
            <a:off x="1312334" y="253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 name="Rectangle 7">
            <a:extLst>
              <a:ext uri="{FF2B5EF4-FFF2-40B4-BE49-F238E27FC236}">
                <a16:creationId xmlns:a16="http://schemas.microsoft.com/office/drawing/2014/main" id="{6B9D6F1A-53C3-493C-8F55-6830FA06B538}"/>
              </a:ext>
            </a:extLst>
          </p:cNvPr>
          <p:cNvSpPr>
            <a:spLocks noChangeArrowheads="1"/>
          </p:cNvSpPr>
          <p:nvPr userDrawn="1"/>
        </p:nvSpPr>
        <p:spPr bwMode="auto">
          <a:xfrm>
            <a:off x="1312334" y="29896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36703551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picture)">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E58FB896-35AF-4136-8DFA-71CC49D8E84E}"/>
              </a:ext>
            </a:extLst>
          </p:cNvPr>
          <p:cNvPicPr/>
          <p:nvPr userDrawn="1"/>
        </p:nvPicPr>
        <p:blipFill>
          <a:blip r:embed="rId2">
            <a:alphaModFix amt="9000"/>
          </a:blip>
          <a:stretch>
            <a:fillRect/>
          </a:stretch>
        </p:blipFill>
        <p:spPr>
          <a:xfrm>
            <a:off x="20692" y="72115"/>
            <a:ext cx="9081975" cy="5092978"/>
          </a:xfrm>
          <a:prstGeom prst="rect">
            <a:avLst/>
          </a:prstGeom>
        </p:spPr>
      </p:pic>
      <p:sp>
        <p:nvSpPr>
          <p:cNvPr id="14" name="Picture Placeholder 2"/>
          <p:cNvSpPr>
            <a:spLocks noGrp="1"/>
          </p:cNvSpPr>
          <p:nvPr>
            <p:ph type="pic" sz="quarter" idx="13"/>
          </p:nvPr>
        </p:nvSpPr>
        <p:spPr>
          <a:xfrm>
            <a:off x="5851524" y="341870"/>
            <a:ext cx="3116151" cy="4305582"/>
          </a:xfrm>
          <a:prstGeom prst="rect">
            <a:avLst/>
          </a:prstGeom>
        </p:spPr>
        <p:txBody>
          <a:bodyPr vert="horz"/>
          <a:lstStyle/>
          <a:p>
            <a:r>
              <a:rPr lang="en-US"/>
              <a:t>Click icon to add picture</a:t>
            </a:r>
          </a:p>
        </p:txBody>
      </p:sp>
      <p:sp>
        <p:nvSpPr>
          <p:cNvPr id="8" name="Title 1"/>
          <p:cNvSpPr>
            <a:spLocks noGrp="1"/>
          </p:cNvSpPr>
          <p:nvPr>
            <p:ph type="ctrTitle" hasCustomPrompt="1"/>
          </p:nvPr>
        </p:nvSpPr>
        <p:spPr>
          <a:xfrm>
            <a:off x="570789" y="1152096"/>
            <a:ext cx="5093892" cy="1101431"/>
          </a:xfrm>
          <a:prstGeom prst="rect">
            <a:avLst/>
          </a:prstGeom>
        </p:spPr>
        <p:txBody>
          <a:bodyPr/>
          <a:lstStyle>
            <a:lvl1pPr algn="l">
              <a:lnSpc>
                <a:spcPct val="70000"/>
              </a:lnSpc>
              <a:defRPr sz="3600" b="1">
                <a:solidFill>
                  <a:schemeClr val="tx1">
                    <a:lumMod val="50000"/>
                    <a:lumOff val="50000"/>
                  </a:schemeClr>
                </a:solidFill>
              </a:defRPr>
            </a:lvl1pPr>
          </a:lstStyle>
          <a:p>
            <a:r>
              <a:rPr lang="en-GB" dirty="0"/>
              <a:t>Title slide (with picture)</a:t>
            </a:r>
            <a:endParaRPr lang="en-US" dirty="0"/>
          </a:p>
        </p:txBody>
      </p:sp>
      <p:sp>
        <p:nvSpPr>
          <p:cNvPr id="9" name="Subtitle 2"/>
          <p:cNvSpPr>
            <a:spLocks noGrp="1"/>
          </p:cNvSpPr>
          <p:nvPr>
            <p:ph type="subTitle" idx="1" hasCustomPrompt="1"/>
          </p:nvPr>
        </p:nvSpPr>
        <p:spPr>
          <a:xfrm>
            <a:off x="570789" y="2498717"/>
            <a:ext cx="4159370" cy="1101431"/>
          </a:xfrm>
          <a:prstGeom prst="rect">
            <a:avLst/>
          </a:prstGeom>
        </p:spPr>
        <p:txBody>
          <a:bodyPr/>
          <a:lstStyle>
            <a:lvl1pPr marL="0" indent="0" algn="l">
              <a:buNone/>
              <a:defRPr sz="2400">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dirty="0"/>
              <a:t>Subtitle </a:t>
            </a:r>
            <a:endParaRPr lang="en-US" dirty="0"/>
          </a:p>
        </p:txBody>
      </p:sp>
      <p:sp>
        <p:nvSpPr>
          <p:cNvPr id="17" name="Rectangle 16">
            <a:extLst>
              <a:ext uri="{FF2B5EF4-FFF2-40B4-BE49-F238E27FC236}">
                <a16:creationId xmlns:a16="http://schemas.microsoft.com/office/drawing/2014/main" id="{93B42F52-953E-4431-A2B3-A707E06EE820}"/>
              </a:ext>
            </a:extLst>
          </p:cNvPr>
          <p:cNvSpPr/>
          <p:nvPr userDrawn="1"/>
        </p:nvSpPr>
        <p:spPr>
          <a:xfrm>
            <a:off x="0" y="5060830"/>
            <a:ext cx="9144000" cy="82670"/>
          </a:xfrm>
          <a:prstGeom prst="rect">
            <a:avLst/>
          </a:prstGeom>
          <a:solidFill>
            <a:srgbClr val="FBBC3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Slide Number Placeholder 5">
            <a:extLst>
              <a:ext uri="{FF2B5EF4-FFF2-40B4-BE49-F238E27FC236}">
                <a16:creationId xmlns:a16="http://schemas.microsoft.com/office/drawing/2014/main" id="{6471AB57-26AB-4B3D-9D81-1FD0121F22FC}"/>
              </a:ext>
            </a:extLst>
          </p:cNvPr>
          <p:cNvSpPr txBox="1">
            <a:spLocks/>
          </p:cNvSpPr>
          <p:nvPr userDrawn="1"/>
        </p:nvSpPr>
        <p:spPr>
          <a:xfrm>
            <a:off x="8626415" y="4767263"/>
            <a:ext cx="517583" cy="173756"/>
          </a:xfrm>
          <a:prstGeom prst="rect">
            <a:avLst/>
          </a:prstGeom>
          <a:solidFill>
            <a:srgbClr val="007FC2"/>
          </a:solidFill>
        </p:spPr>
        <p:txBody>
          <a:bodyPr vert="horz" lIns="91440" tIns="45720" rIns="91440" bIns="45720" rtlCol="0" anchor="ctr"/>
          <a:lstStyle>
            <a:defPPr>
              <a:defRPr lang="en-US"/>
            </a:defPPr>
            <a:lvl1pPr marL="0" algn="l" defTabSz="457200" rtl="0" eaLnBrk="1" latinLnBrk="0" hangingPunct="1">
              <a:defRPr sz="10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AD93FD07-C554-8E4E-B8BF-CF508C85800F}" type="slidenum">
              <a:rPr lang="en-US" smtClean="0"/>
              <a:pPr/>
              <a:t>‹#›</a:t>
            </a:fld>
            <a:endParaRPr lang="en-US" dirty="0"/>
          </a:p>
        </p:txBody>
      </p:sp>
      <p:pic>
        <p:nvPicPr>
          <p:cNvPr id="19" name="Picture 18">
            <a:extLst>
              <a:ext uri="{FF2B5EF4-FFF2-40B4-BE49-F238E27FC236}">
                <a16:creationId xmlns:a16="http://schemas.microsoft.com/office/drawing/2014/main" id="{C720BA3D-BC45-430B-AB32-6C46576C800E}"/>
              </a:ext>
            </a:extLst>
          </p:cNvPr>
          <p:cNvPicPr>
            <a:picLocks noChangeAspect="1"/>
          </p:cNvPicPr>
          <p:nvPr userDrawn="1"/>
        </p:nvPicPr>
        <p:blipFill>
          <a:blip r:embed="rId3"/>
          <a:stretch>
            <a:fillRect/>
          </a:stretch>
        </p:blipFill>
        <p:spPr>
          <a:xfrm>
            <a:off x="2780047" y="4498405"/>
            <a:ext cx="3116151" cy="666688"/>
          </a:xfrm>
          <a:prstGeom prst="rect">
            <a:avLst/>
          </a:prstGeom>
        </p:spPr>
      </p:pic>
      <p:pic>
        <p:nvPicPr>
          <p:cNvPr id="20" name="Picture 19">
            <a:extLst>
              <a:ext uri="{FF2B5EF4-FFF2-40B4-BE49-F238E27FC236}">
                <a16:creationId xmlns:a16="http://schemas.microsoft.com/office/drawing/2014/main" id="{D76BC275-7CCB-43F0-87BA-A1CA6FC2F177}"/>
              </a:ext>
            </a:extLst>
          </p:cNvPr>
          <p:cNvPicPr/>
          <p:nvPr userDrawn="1"/>
        </p:nvPicPr>
        <p:blipFill>
          <a:blip r:embed="rId2"/>
          <a:stretch>
            <a:fillRect/>
          </a:stretch>
        </p:blipFill>
        <p:spPr>
          <a:xfrm>
            <a:off x="220449" y="4532163"/>
            <a:ext cx="942737" cy="528667"/>
          </a:xfrm>
          <a:prstGeom prst="rect">
            <a:avLst/>
          </a:prstGeom>
        </p:spPr>
      </p:pic>
      <p:sp>
        <p:nvSpPr>
          <p:cNvPr id="22" name="Freeform: Shape 21">
            <a:extLst>
              <a:ext uri="{FF2B5EF4-FFF2-40B4-BE49-F238E27FC236}">
                <a16:creationId xmlns:a16="http://schemas.microsoft.com/office/drawing/2014/main" id="{DBE570E2-BB30-49E4-9170-6832F1928A20}"/>
              </a:ext>
            </a:extLst>
          </p:cNvPr>
          <p:cNvSpPr/>
          <p:nvPr userDrawn="1"/>
        </p:nvSpPr>
        <p:spPr>
          <a:xfrm>
            <a:off x="249350" y="195338"/>
            <a:ext cx="2003425" cy="2085975"/>
          </a:xfrm>
          <a:custGeom>
            <a:avLst/>
            <a:gdLst>
              <a:gd name="connsiteX0" fmla="*/ 0 w 2003425"/>
              <a:gd name="connsiteY0" fmla="*/ 2085975 h 2085975"/>
              <a:gd name="connsiteX1" fmla="*/ 0 w 2003425"/>
              <a:gd name="connsiteY1" fmla="*/ 0 h 2085975"/>
              <a:gd name="connsiteX2" fmla="*/ 2003425 w 2003425"/>
              <a:gd name="connsiteY2" fmla="*/ 0 h 2085975"/>
            </a:gdLst>
            <a:ahLst/>
            <a:cxnLst>
              <a:cxn ang="0">
                <a:pos x="connsiteX0" y="connsiteY0"/>
              </a:cxn>
              <a:cxn ang="0">
                <a:pos x="connsiteX1" y="connsiteY1"/>
              </a:cxn>
              <a:cxn ang="0">
                <a:pos x="connsiteX2" y="connsiteY2"/>
              </a:cxn>
            </a:cxnLst>
            <a:rect l="l" t="t" r="r" b="b"/>
            <a:pathLst>
              <a:path w="2003425" h="2085975">
                <a:moveTo>
                  <a:pt x="0" y="2085975"/>
                </a:moveTo>
                <a:lnTo>
                  <a:pt x="0" y="0"/>
                </a:lnTo>
                <a:lnTo>
                  <a:pt x="2003425" y="0"/>
                </a:lnTo>
              </a:path>
            </a:pathLst>
          </a:custGeom>
          <a:noFill/>
          <a:ln w="76200">
            <a:solidFill>
              <a:srgbClr val="FBBC3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462208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hapter title slide">
    <p:spTree>
      <p:nvGrpSpPr>
        <p:cNvPr id="1" name=""/>
        <p:cNvGrpSpPr/>
        <p:nvPr/>
      </p:nvGrpSpPr>
      <p:grpSpPr>
        <a:xfrm>
          <a:off x="0" y="0"/>
          <a:ext cx="0" cy="0"/>
          <a:chOff x="0" y="0"/>
          <a:chExt cx="0" cy="0"/>
        </a:xfrm>
      </p:grpSpPr>
      <p:pic>
        <p:nvPicPr>
          <p:cNvPr id="22" name="Picture 21">
            <a:extLst>
              <a:ext uri="{FF2B5EF4-FFF2-40B4-BE49-F238E27FC236}">
                <a16:creationId xmlns:a16="http://schemas.microsoft.com/office/drawing/2014/main" id="{419149B6-DDED-4BA9-AF71-30C0DA4DC66A}"/>
              </a:ext>
            </a:extLst>
          </p:cNvPr>
          <p:cNvPicPr/>
          <p:nvPr userDrawn="1"/>
        </p:nvPicPr>
        <p:blipFill>
          <a:blip r:embed="rId2">
            <a:alphaModFix amt="9000"/>
          </a:blip>
          <a:stretch>
            <a:fillRect/>
          </a:stretch>
        </p:blipFill>
        <p:spPr>
          <a:xfrm>
            <a:off x="20692" y="72115"/>
            <a:ext cx="9081975" cy="5092978"/>
          </a:xfrm>
          <a:prstGeom prst="rect">
            <a:avLst/>
          </a:prstGeom>
        </p:spPr>
      </p:pic>
      <p:sp>
        <p:nvSpPr>
          <p:cNvPr id="3" name="Picture Placeholder 2"/>
          <p:cNvSpPr>
            <a:spLocks noGrp="1"/>
          </p:cNvSpPr>
          <p:nvPr>
            <p:ph type="pic" sz="quarter" idx="13"/>
          </p:nvPr>
        </p:nvSpPr>
        <p:spPr>
          <a:xfrm>
            <a:off x="5851524" y="-36942"/>
            <a:ext cx="3292473" cy="4767262"/>
          </a:xfrm>
          <a:prstGeom prst="rect">
            <a:avLst/>
          </a:prstGeom>
        </p:spPr>
        <p:txBody>
          <a:bodyPr vert="horz"/>
          <a:lstStyle/>
          <a:p>
            <a:r>
              <a:rPr lang="en-US"/>
              <a:t>Click icon to add picture</a:t>
            </a:r>
          </a:p>
        </p:txBody>
      </p:sp>
      <p:sp>
        <p:nvSpPr>
          <p:cNvPr id="9" name="Subtitle 2"/>
          <p:cNvSpPr>
            <a:spLocks noGrp="1"/>
          </p:cNvSpPr>
          <p:nvPr>
            <p:ph type="subTitle" idx="1" hasCustomPrompt="1"/>
          </p:nvPr>
        </p:nvSpPr>
        <p:spPr>
          <a:xfrm>
            <a:off x="570789" y="2401967"/>
            <a:ext cx="4829782" cy="474745"/>
          </a:xfrm>
          <a:prstGeom prst="rect">
            <a:avLst/>
          </a:prstGeom>
        </p:spPr>
        <p:txBody>
          <a:bodyPr/>
          <a:lstStyle>
            <a:lvl1pPr marL="0" indent="0" algn="l">
              <a:buNone/>
              <a:defRPr sz="2400">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dirty="0"/>
              <a:t>Subtitle </a:t>
            </a:r>
            <a:endParaRPr lang="en-US" dirty="0"/>
          </a:p>
        </p:txBody>
      </p:sp>
      <p:sp>
        <p:nvSpPr>
          <p:cNvPr id="14" name="Slide Number Placeholder 5"/>
          <p:cNvSpPr txBox="1">
            <a:spLocks/>
          </p:cNvSpPr>
          <p:nvPr userDrawn="1"/>
        </p:nvSpPr>
        <p:spPr>
          <a:xfrm>
            <a:off x="8626415" y="4767263"/>
            <a:ext cx="517583" cy="173756"/>
          </a:xfrm>
          <a:prstGeom prst="rect">
            <a:avLst/>
          </a:prstGeom>
          <a:solidFill>
            <a:srgbClr val="007FC2"/>
          </a:solidFill>
        </p:spPr>
        <p:txBody>
          <a:bodyPr vert="horz" lIns="91440" tIns="45720" rIns="91440" bIns="45720" rtlCol="0" anchor="ctr"/>
          <a:lstStyle>
            <a:defPPr>
              <a:defRPr lang="en-US"/>
            </a:defPPr>
            <a:lvl1pPr marL="0" algn="l" defTabSz="457200" rtl="0" eaLnBrk="1" latinLnBrk="0" hangingPunct="1">
              <a:defRPr sz="10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AD93FD07-C554-8E4E-B8BF-CF508C85800F}" type="slidenum">
              <a:rPr lang="en-US" smtClean="0"/>
              <a:pPr/>
              <a:t>‹#›</a:t>
            </a:fld>
            <a:endParaRPr lang="en-US" dirty="0"/>
          </a:p>
        </p:txBody>
      </p:sp>
      <p:sp>
        <p:nvSpPr>
          <p:cNvPr id="18" name="Title 1">
            <a:extLst>
              <a:ext uri="{FF2B5EF4-FFF2-40B4-BE49-F238E27FC236}">
                <a16:creationId xmlns:a16="http://schemas.microsoft.com/office/drawing/2014/main" id="{4A44A2EA-C4F3-4EE0-90AF-6FEC3514809C}"/>
              </a:ext>
            </a:extLst>
          </p:cNvPr>
          <p:cNvSpPr>
            <a:spLocks noGrp="1"/>
          </p:cNvSpPr>
          <p:nvPr>
            <p:ph type="ctrTitle" hasCustomPrompt="1"/>
          </p:nvPr>
        </p:nvSpPr>
        <p:spPr>
          <a:xfrm>
            <a:off x="570789" y="1152096"/>
            <a:ext cx="5093892" cy="1073868"/>
          </a:xfrm>
          <a:prstGeom prst="rect">
            <a:avLst/>
          </a:prstGeom>
        </p:spPr>
        <p:txBody>
          <a:bodyPr/>
          <a:lstStyle>
            <a:lvl1pPr algn="l">
              <a:lnSpc>
                <a:spcPct val="70000"/>
              </a:lnSpc>
              <a:defRPr sz="3600" b="1">
                <a:solidFill>
                  <a:schemeClr val="tx1">
                    <a:lumMod val="50000"/>
                    <a:lumOff val="50000"/>
                  </a:schemeClr>
                </a:solidFill>
              </a:defRPr>
            </a:lvl1pPr>
          </a:lstStyle>
          <a:p>
            <a:r>
              <a:rPr lang="en-US" dirty="0"/>
              <a:t>Chapter title slide</a:t>
            </a:r>
          </a:p>
        </p:txBody>
      </p:sp>
      <p:sp>
        <p:nvSpPr>
          <p:cNvPr id="17" name="Rectangle 16">
            <a:extLst>
              <a:ext uri="{FF2B5EF4-FFF2-40B4-BE49-F238E27FC236}">
                <a16:creationId xmlns:a16="http://schemas.microsoft.com/office/drawing/2014/main" id="{5B312918-3AC4-4F7A-B6B4-7CF0C6B6E5E9}"/>
              </a:ext>
            </a:extLst>
          </p:cNvPr>
          <p:cNvSpPr/>
          <p:nvPr userDrawn="1"/>
        </p:nvSpPr>
        <p:spPr>
          <a:xfrm>
            <a:off x="0" y="5060830"/>
            <a:ext cx="9144000" cy="82670"/>
          </a:xfrm>
          <a:prstGeom prst="rect">
            <a:avLst/>
          </a:prstGeom>
          <a:solidFill>
            <a:srgbClr val="FBBC3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Slide Number Placeholder 5">
            <a:extLst>
              <a:ext uri="{FF2B5EF4-FFF2-40B4-BE49-F238E27FC236}">
                <a16:creationId xmlns:a16="http://schemas.microsoft.com/office/drawing/2014/main" id="{61AD9AD9-2C0B-476A-98E4-C50199A37393}"/>
              </a:ext>
            </a:extLst>
          </p:cNvPr>
          <p:cNvSpPr txBox="1">
            <a:spLocks/>
          </p:cNvSpPr>
          <p:nvPr userDrawn="1"/>
        </p:nvSpPr>
        <p:spPr>
          <a:xfrm>
            <a:off x="8626415" y="4767263"/>
            <a:ext cx="517583" cy="173756"/>
          </a:xfrm>
          <a:prstGeom prst="rect">
            <a:avLst/>
          </a:prstGeom>
          <a:solidFill>
            <a:srgbClr val="007FC2"/>
          </a:solidFill>
        </p:spPr>
        <p:txBody>
          <a:bodyPr vert="horz" lIns="91440" tIns="45720" rIns="91440" bIns="45720" rtlCol="0" anchor="ctr"/>
          <a:lstStyle>
            <a:defPPr>
              <a:defRPr lang="en-US"/>
            </a:defPPr>
            <a:lvl1pPr marL="0" algn="l" defTabSz="457200" rtl="0" eaLnBrk="1" latinLnBrk="0" hangingPunct="1">
              <a:defRPr sz="10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AD93FD07-C554-8E4E-B8BF-CF508C85800F}" type="slidenum">
              <a:rPr lang="en-US" smtClean="0"/>
              <a:pPr/>
              <a:t>‹#›</a:t>
            </a:fld>
            <a:endParaRPr lang="en-US" dirty="0"/>
          </a:p>
        </p:txBody>
      </p:sp>
      <p:pic>
        <p:nvPicPr>
          <p:cNvPr id="20" name="Picture 19">
            <a:extLst>
              <a:ext uri="{FF2B5EF4-FFF2-40B4-BE49-F238E27FC236}">
                <a16:creationId xmlns:a16="http://schemas.microsoft.com/office/drawing/2014/main" id="{DB16BA62-07E8-4E05-A96F-0C7B5F6805C0}"/>
              </a:ext>
            </a:extLst>
          </p:cNvPr>
          <p:cNvPicPr>
            <a:picLocks noChangeAspect="1"/>
          </p:cNvPicPr>
          <p:nvPr userDrawn="1"/>
        </p:nvPicPr>
        <p:blipFill>
          <a:blip r:embed="rId3"/>
          <a:stretch>
            <a:fillRect/>
          </a:stretch>
        </p:blipFill>
        <p:spPr>
          <a:xfrm>
            <a:off x="2780047" y="4498405"/>
            <a:ext cx="3116151" cy="666688"/>
          </a:xfrm>
          <a:prstGeom prst="rect">
            <a:avLst/>
          </a:prstGeom>
        </p:spPr>
      </p:pic>
      <p:pic>
        <p:nvPicPr>
          <p:cNvPr id="21" name="Picture 20">
            <a:extLst>
              <a:ext uri="{FF2B5EF4-FFF2-40B4-BE49-F238E27FC236}">
                <a16:creationId xmlns:a16="http://schemas.microsoft.com/office/drawing/2014/main" id="{E1E06C94-3DA5-4D17-BBCA-9863B92E624A}"/>
              </a:ext>
            </a:extLst>
          </p:cNvPr>
          <p:cNvPicPr/>
          <p:nvPr userDrawn="1"/>
        </p:nvPicPr>
        <p:blipFill>
          <a:blip r:embed="rId2"/>
          <a:stretch>
            <a:fillRect/>
          </a:stretch>
        </p:blipFill>
        <p:spPr>
          <a:xfrm>
            <a:off x="220449" y="4532163"/>
            <a:ext cx="942737" cy="528667"/>
          </a:xfrm>
          <a:prstGeom prst="rect">
            <a:avLst/>
          </a:prstGeom>
        </p:spPr>
      </p:pic>
      <p:sp>
        <p:nvSpPr>
          <p:cNvPr id="23" name="Freeform: Shape 22">
            <a:extLst>
              <a:ext uri="{FF2B5EF4-FFF2-40B4-BE49-F238E27FC236}">
                <a16:creationId xmlns:a16="http://schemas.microsoft.com/office/drawing/2014/main" id="{26DC94AB-5022-4852-8A39-C0BE648BEE2E}"/>
              </a:ext>
            </a:extLst>
          </p:cNvPr>
          <p:cNvSpPr/>
          <p:nvPr userDrawn="1"/>
        </p:nvSpPr>
        <p:spPr>
          <a:xfrm>
            <a:off x="249350" y="195338"/>
            <a:ext cx="2003425" cy="2085975"/>
          </a:xfrm>
          <a:custGeom>
            <a:avLst/>
            <a:gdLst>
              <a:gd name="connsiteX0" fmla="*/ 0 w 2003425"/>
              <a:gd name="connsiteY0" fmla="*/ 2085975 h 2085975"/>
              <a:gd name="connsiteX1" fmla="*/ 0 w 2003425"/>
              <a:gd name="connsiteY1" fmla="*/ 0 h 2085975"/>
              <a:gd name="connsiteX2" fmla="*/ 2003425 w 2003425"/>
              <a:gd name="connsiteY2" fmla="*/ 0 h 2085975"/>
            </a:gdLst>
            <a:ahLst/>
            <a:cxnLst>
              <a:cxn ang="0">
                <a:pos x="connsiteX0" y="connsiteY0"/>
              </a:cxn>
              <a:cxn ang="0">
                <a:pos x="connsiteX1" y="connsiteY1"/>
              </a:cxn>
              <a:cxn ang="0">
                <a:pos x="connsiteX2" y="connsiteY2"/>
              </a:cxn>
            </a:cxnLst>
            <a:rect l="l" t="t" r="r" b="b"/>
            <a:pathLst>
              <a:path w="2003425" h="2085975">
                <a:moveTo>
                  <a:pt x="0" y="2085975"/>
                </a:moveTo>
                <a:lnTo>
                  <a:pt x="0" y="0"/>
                </a:lnTo>
                <a:lnTo>
                  <a:pt x="2003425" y="0"/>
                </a:lnTo>
              </a:path>
            </a:pathLst>
          </a:custGeom>
          <a:noFill/>
          <a:ln w="76200">
            <a:solidFill>
              <a:srgbClr val="FBBC3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80303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20" name="Text Placeholder 4"/>
          <p:cNvSpPr>
            <a:spLocks noGrp="1"/>
          </p:cNvSpPr>
          <p:nvPr>
            <p:ph type="body" sz="quarter" idx="11" hasCustomPrompt="1"/>
          </p:nvPr>
        </p:nvSpPr>
        <p:spPr>
          <a:xfrm>
            <a:off x="572711" y="2692064"/>
            <a:ext cx="8360423" cy="584679"/>
          </a:xfrm>
          <a:prstGeom prst="rect">
            <a:avLst/>
          </a:prstGeom>
        </p:spPr>
        <p:txBody>
          <a:bodyPr vert="horz"/>
          <a:lstStyle>
            <a:lvl1pPr marL="0" indent="0" algn="ctr">
              <a:buNone/>
              <a:defRPr sz="2400">
                <a:solidFill>
                  <a:schemeClr val="tx1">
                    <a:lumMod val="50000"/>
                    <a:lumOff val="50000"/>
                  </a:schemeClr>
                </a:solidFill>
              </a:defRPr>
            </a:lvl1pPr>
          </a:lstStyle>
          <a:p>
            <a:r>
              <a:rPr lang="x-none" dirty="0"/>
              <a:t>Subtitle </a:t>
            </a:r>
            <a:endParaRPr lang="en-US" dirty="0"/>
          </a:p>
        </p:txBody>
      </p:sp>
      <p:sp>
        <p:nvSpPr>
          <p:cNvPr id="21" name="Title 1">
            <a:extLst>
              <a:ext uri="{FF2B5EF4-FFF2-40B4-BE49-F238E27FC236}">
                <a16:creationId xmlns:a16="http://schemas.microsoft.com/office/drawing/2014/main" id="{F456E6D4-FE95-45DC-9BF8-48FAE2E12590}"/>
              </a:ext>
            </a:extLst>
          </p:cNvPr>
          <p:cNvSpPr>
            <a:spLocks noGrp="1"/>
          </p:cNvSpPr>
          <p:nvPr>
            <p:ph type="ctrTitle" hasCustomPrompt="1"/>
          </p:nvPr>
        </p:nvSpPr>
        <p:spPr>
          <a:xfrm>
            <a:off x="570788" y="1885265"/>
            <a:ext cx="8362345" cy="530475"/>
          </a:xfrm>
          <a:prstGeom prst="rect">
            <a:avLst/>
          </a:prstGeom>
        </p:spPr>
        <p:txBody>
          <a:bodyPr/>
          <a:lstStyle>
            <a:lvl1pPr algn="ctr">
              <a:lnSpc>
                <a:spcPct val="70000"/>
              </a:lnSpc>
              <a:defRPr sz="3600" b="1">
                <a:solidFill>
                  <a:schemeClr val="tx1">
                    <a:lumMod val="50000"/>
                    <a:lumOff val="50000"/>
                  </a:schemeClr>
                </a:solidFill>
              </a:defRPr>
            </a:lvl1pPr>
          </a:lstStyle>
          <a:p>
            <a:r>
              <a:rPr lang="x-none" dirty="0"/>
              <a:t>End slide</a:t>
            </a:r>
            <a:endParaRPr lang="en-US" dirty="0"/>
          </a:p>
        </p:txBody>
      </p:sp>
      <p:pic>
        <p:nvPicPr>
          <p:cNvPr id="14" name="Picture 13">
            <a:extLst>
              <a:ext uri="{FF2B5EF4-FFF2-40B4-BE49-F238E27FC236}">
                <a16:creationId xmlns:a16="http://schemas.microsoft.com/office/drawing/2014/main" id="{34E2CFC1-CCE5-4CE4-B24F-660B18CA4D39}"/>
              </a:ext>
            </a:extLst>
          </p:cNvPr>
          <p:cNvPicPr/>
          <p:nvPr userDrawn="1"/>
        </p:nvPicPr>
        <p:blipFill rotWithShape="1">
          <a:blip r:embed="rId2">
            <a:extLst>
              <a:ext uri="{28A0092B-C50C-407E-A947-70E740481C1C}">
                <a14:useLocalDpi xmlns:a14="http://schemas.microsoft.com/office/drawing/2010/main" val="0"/>
              </a:ext>
            </a:extLst>
          </a:blip>
          <a:srcRect l="11110" t="22363" r="1633" b="22016"/>
          <a:stretch/>
        </p:blipFill>
        <p:spPr bwMode="auto">
          <a:xfrm>
            <a:off x="2270143" y="3655529"/>
            <a:ext cx="4430718" cy="603434"/>
          </a:xfrm>
          <a:prstGeom prst="rect">
            <a:avLst/>
          </a:prstGeom>
          <a:solidFill>
            <a:schemeClr val="bg1"/>
          </a:solidFill>
          <a:ln>
            <a:noFill/>
          </a:ln>
          <a:extLst>
            <a:ext uri="{53640926-AAD7-44D8-BBD7-CCE9431645EC}">
              <a14:shadowObscured xmlns:a14="http://schemas.microsoft.com/office/drawing/2010/main"/>
            </a:ext>
          </a:extLst>
        </p:spPr>
      </p:pic>
      <p:pic>
        <p:nvPicPr>
          <p:cNvPr id="15" name="Picture 14">
            <a:extLst>
              <a:ext uri="{FF2B5EF4-FFF2-40B4-BE49-F238E27FC236}">
                <a16:creationId xmlns:a16="http://schemas.microsoft.com/office/drawing/2014/main" id="{FF4FB694-8292-4A2C-BCDF-A679E41B087A}"/>
              </a:ext>
            </a:extLst>
          </p:cNvPr>
          <p:cNvPicPr/>
          <p:nvPr userDrawn="1"/>
        </p:nvPicPr>
        <p:blipFill>
          <a:blip r:embed="rId3"/>
          <a:stretch>
            <a:fillRect/>
          </a:stretch>
        </p:blipFill>
        <p:spPr>
          <a:xfrm>
            <a:off x="3328582" y="195338"/>
            <a:ext cx="2486835" cy="1394564"/>
          </a:xfrm>
          <a:prstGeom prst="rect">
            <a:avLst/>
          </a:prstGeom>
        </p:spPr>
      </p:pic>
      <p:sp>
        <p:nvSpPr>
          <p:cNvPr id="27" name="Freeform: Shape 26">
            <a:extLst>
              <a:ext uri="{FF2B5EF4-FFF2-40B4-BE49-F238E27FC236}">
                <a16:creationId xmlns:a16="http://schemas.microsoft.com/office/drawing/2014/main" id="{0C67AF3D-0D47-4B33-ABB0-97D098B744B2}"/>
              </a:ext>
            </a:extLst>
          </p:cNvPr>
          <p:cNvSpPr/>
          <p:nvPr userDrawn="1"/>
        </p:nvSpPr>
        <p:spPr>
          <a:xfrm>
            <a:off x="249350" y="195338"/>
            <a:ext cx="2003425" cy="2085975"/>
          </a:xfrm>
          <a:custGeom>
            <a:avLst/>
            <a:gdLst>
              <a:gd name="connsiteX0" fmla="*/ 0 w 2003425"/>
              <a:gd name="connsiteY0" fmla="*/ 2085975 h 2085975"/>
              <a:gd name="connsiteX1" fmla="*/ 0 w 2003425"/>
              <a:gd name="connsiteY1" fmla="*/ 0 h 2085975"/>
              <a:gd name="connsiteX2" fmla="*/ 2003425 w 2003425"/>
              <a:gd name="connsiteY2" fmla="*/ 0 h 2085975"/>
            </a:gdLst>
            <a:ahLst/>
            <a:cxnLst>
              <a:cxn ang="0">
                <a:pos x="connsiteX0" y="connsiteY0"/>
              </a:cxn>
              <a:cxn ang="0">
                <a:pos x="connsiteX1" y="connsiteY1"/>
              </a:cxn>
              <a:cxn ang="0">
                <a:pos x="connsiteX2" y="connsiteY2"/>
              </a:cxn>
            </a:cxnLst>
            <a:rect l="l" t="t" r="r" b="b"/>
            <a:pathLst>
              <a:path w="2003425" h="2085975">
                <a:moveTo>
                  <a:pt x="0" y="2085975"/>
                </a:moveTo>
                <a:lnTo>
                  <a:pt x="0" y="0"/>
                </a:lnTo>
                <a:lnTo>
                  <a:pt x="2003425" y="0"/>
                </a:lnTo>
              </a:path>
            </a:pathLst>
          </a:custGeom>
          <a:noFill/>
          <a:ln w="76200">
            <a:solidFill>
              <a:srgbClr val="FBBC3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8" name="Freeform: Shape 27">
            <a:extLst>
              <a:ext uri="{FF2B5EF4-FFF2-40B4-BE49-F238E27FC236}">
                <a16:creationId xmlns:a16="http://schemas.microsoft.com/office/drawing/2014/main" id="{6C2983D3-74BC-4839-AC01-2CF91B018A2A}"/>
              </a:ext>
            </a:extLst>
          </p:cNvPr>
          <p:cNvSpPr/>
          <p:nvPr userDrawn="1"/>
        </p:nvSpPr>
        <p:spPr>
          <a:xfrm flipH="1">
            <a:off x="6840011" y="195338"/>
            <a:ext cx="2003425" cy="2085975"/>
          </a:xfrm>
          <a:custGeom>
            <a:avLst/>
            <a:gdLst>
              <a:gd name="connsiteX0" fmla="*/ 0 w 2003425"/>
              <a:gd name="connsiteY0" fmla="*/ 2085975 h 2085975"/>
              <a:gd name="connsiteX1" fmla="*/ 0 w 2003425"/>
              <a:gd name="connsiteY1" fmla="*/ 0 h 2085975"/>
              <a:gd name="connsiteX2" fmla="*/ 2003425 w 2003425"/>
              <a:gd name="connsiteY2" fmla="*/ 0 h 2085975"/>
            </a:gdLst>
            <a:ahLst/>
            <a:cxnLst>
              <a:cxn ang="0">
                <a:pos x="connsiteX0" y="connsiteY0"/>
              </a:cxn>
              <a:cxn ang="0">
                <a:pos x="connsiteX1" y="connsiteY1"/>
              </a:cxn>
              <a:cxn ang="0">
                <a:pos x="connsiteX2" y="connsiteY2"/>
              </a:cxn>
            </a:cxnLst>
            <a:rect l="l" t="t" r="r" b="b"/>
            <a:pathLst>
              <a:path w="2003425" h="2085975">
                <a:moveTo>
                  <a:pt x="0" y="2085975"/>
                </a:moveTo>
                <a:lnTo>
                  <a:pt x="0" y="0"/>
                </a:lnTo>
                <a:lnTo>
                  <a:pt x="2003425" y="0"/>
                </a:lnTo>
              </a:path>
            </a:pathLst>
          </a:custGeom>
          <a:noFill/>
          <a:ln w="76200">
            <a:solidFill>
              <a:srgbClr val="FBBC3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F9F6E044-E075-4BCE-8884-4E9FD41924CF}"/>
              </a:ext>
            </a:extLst>
          </p:cNvPr>
          <p:cNvSpPr/>
          <p:nvPr userDrawn="1"/>
        </p:nvSpPr>
        <p:spPr>
          <a:xfrm>
            <a:off x="0" y="5060830"/>
            <a:ext cx="9144000" cy="82670"/>
          </a:xfrm>
          <a:prstGeom prst="rect">
            <a:avLst/>
          </a:prstGeom>
          <a:solidFill>
            <a:srgbClr val="FBBC3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9159600C-D33C-47EF-88D3-E95BBF28E273}"/>
              </a:ext>
            </a:extLst>
          </p:cNvPr>
          <p:cNvPicPr/>
          <p:nvPr userDrawn="1"/>
        </p:nvPicPr>
        <p:blipFill rotWithShape="1">
          <a:blip r:embed="rId4">
            <a:extLst>
              <a:ext uri="{28A0092B-C50C-407E-A947-70E740481C1C}">
                <a14:useLocalDpi xmlns:a14="http://schemas.microsoft.com/office/drawing/2010/main" val="0"/>
              </a:ext>
            </a:extLst>
          </a:blip>
          <a:srcRect l="21821" t="1234" r="21821" b="1493"/>
          <a:stretch/>
        </p:blipFill>
        <p:spPr bwMode="auto">
          <a:xfrm>
            <a:off x="3226084" y="4512504"/>
            <a:ext cx="525145" cy="503555"/>
          </a:xfrm>
          <a:prstGeom prst="rect">
            <a:avLst/>
          </a:prstGeom>
          <a:ln>
            <a:noFill/>
          </a:ln>
          <a:extLst>
            <a:ext uri="{53640926-AAD7-44D8-BBD7-CCE9431645EC}">
              <a14:shadowObscured xmlns:a14="http://schemas.microsoft.com/office/drawing/2010/main"/>
            </a:ext>
          </a:extLst>
        </p:spPr>
      </p:pic>
      <p:pic>
        <p:nvPicPr>
          <p:cNvPr id="16" name="Picture 15">
            <a:extLst>
              <a:ext uri="{FF2B5EF4-FFF2-40B4-BE49-F238E27FC236}">
                <a16:creationId xmlns:a16="http://schemas.microsoft.com/office/drawing/2014/main" id="{C561E9FA-C209-42BA-A6ED-79661ABC2E58}"/>
              </a:ext>
            </a:extLst>
          </p:cNvPr>
          <p:cNvPicPr/>
          <p:nvPr userDrawn="1"/>
        </p:nvPicPr>
        <p:blipFill rotWithShape="1">
          <a:blip r:embed="rId5">
            <a:extLst>
              <a:ext uri="{28A0092B-C50C-407E-A947-70E740481C1C}">
                <a14:useLocalDpi xmlns:a14="http://schemas.microsoft.com/office/drawing/2010/main" val="0"/>
              </a:ext>
            </a:extLst>
          </a:blip>
          <a:srcRect t="9676" b="10748"/>
          <a:stretch/>
        </p:blipFill>
        <p:spPr bwMode="auto">
          <a:xfrm>
            <a:off x="5655030" y="4512504"/>
            <a:ext cx="633095" cy="503555"/>
          </a:xfrm>
          <a:prstGeom prst="rect">
            <a:avLst/>
          </a:prstGeom>
          <a:noFill/>
          <a:ln>
            <a:noFill/>
          </a:ln>
          <a:extLst>
            <a:ext uri="{53640926-AAD7-44D8-BBD7-CCE9431645EC}">
              <a14:shadowObscured xmlns:a14="http://schemas.microsoft.com/office/drawing/2010/main"/>
            </a:ext>
          </a:extLst>
        </p:spPr>
      </p:pic>
      <p:pic>
        <p:nvPicPr>
          <p:cNvPr id="17" name="Picture 16">
            <a:extLst>
              <a:ext uri="{FF2B5EF4-FFF2-40B4-BE49-F238E27FC236}">
                <a16:creationId xmlns:a16="http://schemas.microsoft.com/office/drawing/2014/main" id="{3E86BE4A-4DE1-4FFD-88DC-113474A63AFA}"/>
              </a:ext>
            </a:extLst>
          </p:cNvPr>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49350" y="4642931"/>
            <a:ext cx="1072933" cy="373128"/>
          </a:xfrm>
          <a:prstGeom prst="rect">
            <a:avLst/>
          </a:prstGeom>
          <a:noFill/>
        </p:spPr>
      </p:pic>
      <p:sp>
        <p:nvSpPr>
          <p:cNvPr id="18" name="Rectangle 17">
            <a:extLst>
              <a:ext uri="{FF2B5EF4-FFF2-40B4-BE49-F238E27FC236}">
                <a16:creationId xmlns:a16="http://schemas.microsoft.com/office/drawing/2014/main" id="{AD9D6075-855B-45B1-A100-698B096A601C}"/>
              </a:ext>
            </a:extLst>
          </p:cNvPr>
          <p:cNvSpPr/>
          <p:nvPr userDrawn="1"/>
        </p:nvSpPr>
        <p:spPr>
          <a:xfrm>
            <a:off x="0" y="5060830"/>
            <a:ext cx="9144000" cy="82670"/>
          </a:xfrm>
          <a:prstGeom prst="rect">
            <a:avLst/>
          </a:prstGeom>
          <a:solidFill>
            <a:srgbClr val="FBBC3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9" name="Picture 2">
            <a:extLst>
              <a:ext uri="{FF2B5EF4-FFF2-40B4-BE49-F238E27FC236}">
                <a16:creationId xmlns:a16="http://schemas.microsoft.com/office/drawing/2014/main" id="{C1EC8865-75A7-4C61-A179-DCE483F094BE}"/>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t="26347"/>
          <a:stretch>
            <a:fillRect/>
          </a:stretch>
        </p:blipFill>
        <p:spPr bwMode="auto">
          <a:xfrm>
            <a:off x="7551625" y="4444559"/>
            <a:ext cx="1343025" cy="57150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
            <a:extLst>
              <a:ext uri="{FF2B5EF4-FFF2-40B4-BE49-F238E27FC236}">
                <a16:creationId xmlns:a16="http://schemas.microsoft.com/office/drawing/2014/main" id="{A8C8E729-F8C3-4BC7-A960-D99FB04A0E48}"/>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l="369" t="-2373" r="-369" b="74800"/>
          <a:stretch>
            <a:fillRect/>
          </a:stretch>
        </p:blipFill>
        <p:spPr bwMode="auto">
          <a:xfrm>
            <a:off x="7601043" y="4262431"/>
            <a:ext cx="1343025" cy="214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2076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Normal slide">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D038A648-61C8-42B8-B73B-FBAFB99293C9}"/>
              </a:ext>
            </a:extLst>
          </p:cNvPr>
          <p:cNvPicPr/>
          <p:nvPr userDrawn="1"/>
        </p:nvPicPr>
        <p:blipFill>
          <a:blip r:embed="rId2">
            <a:alphaModFix amt="9000"/>
          </a:blip>
          <a:stretch>
            <a:fillRect/>
          </a:stretch>
        </p:blipFill>
        <p:spPr>
          <a:xfrm>
            <a:off x="20692" y="72115"/>
            <a:ext cx="9081975" cy="5092978"/>
          </a:xfrm>
          <a:prstGeom prst="rect">
            <a:avLst/>
          </a:prstGeom>
        </p:spPr>
      </p:pic>
      <p:sp>
        <p:nvSpPr>
          <p:cNvPr id="14" name="Rectangle 13"/>
          <p:cNvSpPr/>
          <p:nvPr userDrawn="1"/>
        </p:nvSpPr>
        <p:spPr>
          <a:xfrm>
            <a:off x="0" y="5060830"/>
            <a:ext cx="9144000" cy="82670"/>
          </a:xfrm>
          <a:prstGeom prst="rect">
            <a:avLst/>
          </a:prstGeom>
          <a:solidFill>
            <a:srgbClr val="FBBC3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Slide Number Placeholder 5"/>
          <p:cNvSpPr txBox="1">
            <a:spLocks/>
          </p:cNvSpPr>
          <p:nvPr userDrawn="1"/>
        </p:nvSpPr>
        <p:spPr>
          <a:xfrm>
            <a:off x="8626415" y="4767263"/>
            <a:ext cx="517583" cy="173756"/>
          </a:xfrm>
          <a:prstGeom prst="rect">
            <a:avLst/>
          </a:prstGeom>
          <a:solidFill>
            <a:srgbClr val="007FC2"/>
          </a:solidFill>
        </p:spPr>
        <p:txBody>
          <a:bodyPr vert="horz" lIns="91440" tIns="45720" rIns="91440" bIns="45720" rtlCol="0" anchor="ctr"/>
          <a:lstStyle>
            <a:defPPr>
              <a:defRPr lang="en-US"/>
            </a:defPPr>
            <a:lvl1pPr marL="0" algn="l" defTabSz="457200" rtl="0" eaLnBrk="1" latinLnBrk="0" hangingPunct="1">
              <a:defRPr sz="10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AD93FD07-C554-8E4E-B8BF-CF508C85800F}" type="slidenum">
              <a:rPr lang="en-US" smtClean="0"/>
              <a:pPr/>
              <a:t>‹#›</a:t>
            </a:fld>
            <a:endParaRPr lang="en-US" dirty="0"/>
          </a:p>
        </p:txBody>
      </p:sp>
      <p:sp>
        <p:nvSpPr>
          <p:cNvPr id="12" name="Text Placeholder 2">
            <a:extLst>
              <a:ext uri="{FF2B5EF4-FFF2-40B4-BE49-F238E27FC236}">
                <a16:creationId xmlns:a16="http://schemas.microsoft.com/office/drawing/2014/main" id="{72319976-E75E-431F-A9ED-8837D7109993}"/>
              </a:ext>
            </a:extLst>
          </p:cNvPr>
          <p:cNvSpPr>
            <a:spLocks noGrp="1"/>
          </p:cNvSpPr>
          <p:nvPr>
            <p:ph type="body" sz="quarter" idx="16" hasCustomPrompt="1"/>
          </p:nvPr>
        </p:nvSpPr>
        <p:spPr>
          <a:xfrm>
            <a:off x="143777" y="149179"/>
            <a:ext cx="8821430" cy="656391"/>
          </a:xfrm>
          <a:prstGeom prst="rect">
            <a:avLst/>
          </a:prstGeom>
        </p:spPr>
        <p:txBody>
          <a:bodyPr/>
          <a:lstStyle>
            <a:lvl1pPr marL="0" indent="0">
              <a:lnSpc>
                <a:spcPct val="90000"/>
              </a:lnSpc>
              <a:buNone/>
              <a:defRPr sz="3600" b="1" baseline="0">
                <a:solidFill>
                  <a:srgbClr val="007FC2"/>
                </a:solidFill>
                <a:latin typeface="+mj-lt"/>
              </a:defRPr>
            </a:lvl1pPr>
          </a:lstStyle>
          <a:p>
            <a:pPr lvl="0"/>
            <a:r>
              <a:rPr lang="en-US" dirty="0"/>
              <a:t>Title of normal slide</a:t>
            </a:r>
          </a:p>
        </p:txBody>
      </p:sp>
      <p:sp>
        <p:nvSpPr>
          <p:cNvPr id="15" name="Text Placeholder 6">
            <a:extLst>
              <a:ext uri="{FF2B5EF4-FFF2-40B4-BE49-F238E27FC236}">
                <a16:creationId xmlns:a16="http://schemas.microsoft.com/office/drawing/2014/main" id="{4210A68A-2D3D-4333-94FE-9E60266A8944}"/>
              </a:ext>
            </a:extLst>
          </p:cNvPr>
          <p:cNvSpPr>
            <a:spLocks noGrp="1"/>
          </p:cNvSpPr>
          <p:nvPr>
            <p:ph type="body" sz="quarter" idx="17" hasCustomPrompt="1"/>
          </p:nvPr>
        </p:nvSpPr>
        <p:spPr>
          <a:xfrm>
            <a:off x="220449" y="1026142"/>
            <a:ext cx="8744757" cy="3472706"/>
          </a:xfrm>
          <a:prstGeom prst="rect">
            <a:avLst/>
          </a:prstGeom>
        </p:spPr>
        <p:txBody>
          <a:bodyPr lIns="0" tIns="0" rIns="0" bIns="0"/>
          <a:lstStyle>
            <a:lvl1pPr marL="562356" indent="-342900">
              <a:buClr>
                <a:srgbClr val="FBBC39"/>
              </a:buClr>
              <a:buFont typeface="Wingdings" panose="05000000000000000000" pitchFamily="2" charset="2"/>
              <a:buChar char=""/>
              <a:defRPr sz="2400" b="1">
                <a:solidFill>
                  <a:schemeClr val="tx1">
                    <a:lumMod val="65000"/>
                    <a:lumOff val="35000"/>
                  </a:schemeClr>
                </a:solidFill>
              </a:defRPr>
            </a:lvl1pPr>
            <a:lvl2pPr marL="914400" indent="-457200">
              <a:buClr>
                <a:srgbClr val="FBBC39"/>
              </a:buClr>
              <a:buSzPct val="100000"/>
              <a:buFont typeface="Wingdings" panose="05000000000000000000" pitchFamily="2" charset="2"/>
              <a:buChar char=""/>
              <a:defRPr sz="2000" baseline="0"/>
            </a:lvl2pPr>
            <a:lvl3pPr marL="1143000" indent="-228600">
              <a:buClr>
                <a:srgbClr val="FBBC39"/>
              </a:buClr>
              <a:buFont typeface="Wingdings" panose="05000000000000000000" pitchFamily="2" charset="2"/>
              <a:buChar char=""/>
              <a:defRPr sz="1800" baseline="0"/>
            </a:lvl3pPr>
            <a:lvl4pPr marL="1714500" indent="-342900">
              <a:buClr>
                <a:srgbClr val="FBBC39"/>
              </a:buClr>
              <a:buFont typeface="Wingdings" panose="05000000000000000000" pitchFamily="2" charset="2"/>
              <a:buChar char=""/>
              <a:defRPr sz="1600" baseline="0"/>
            </a:lvl4pPr>
            <a:lvl5pPr marL="2057400" indent="-228600">
              <a:buClr>
                <a:srgbClr val="FBBC39"/>
              </a:buClr>
              <a:buFont typeface="Wingdings" panose="05000000000000000000" pitchFamily="2" charset="2"/>
              <a:buChar char=""/>
              <a:defRPr sz="1600"/>
            </a:lvl5pPr>
          </a:lstStyle>
          <a:p>
            <a:pPr lvl="0"/>
            <a:r>
              <a:rPr lang="en-US" dirty="0"/>
              <a:t>Item 1</a:t>
            </a:r>
          </a:p>
          <a:p>
            <a:pPr lvl="1"/>
            <a:r>
              <a:rPr lang="en-US" dirty="0"/>
              <a:t>Item 2</a:t>
            </a:r>
          </a:p>
          <a:p>
            <a:pPr lvl="2"/>
            <a:r>
              <a:rPr lang="en-US" dirty="0"/>
              <a:t>Item 3</a:t>
            </a:r>
          </a:p>
          <a:p>
            <a:pPr lvl="3"/>
            <a:r>
              <a:rPr lang="en-US" dirty="0"/>
              <a:t>Item 4</a:t>
            </a:r>
          </a:p>
          <a:p>
            <a:pPr lvl="4"/>
            <a:r>
              <a:rPr lang="en-US" dirty="0"/>
              <a:t>Item 5</a:t>
            </a:r>
          </a:p>
          <a:p>
            <a:pPr lvl="1"/>
            <a:endParaRPr lang="en-US" dirty="0"/>
          </a:p>
          <a:p>
            <a:pPr lvl="0"/>
            <a:endParaRPr lang="en-US" dirty="0"/>
          </a:p>
          <a:p>
            <a:pPr lvl="2"/>
            <a:endParaRPr lang="en-US" dirty="0"/>
          </a:p>
        </p:txBody>
      </p:sp>
      <p:pic>
        <p:nvPicPr>
          <p:cNvPr id="7" name="Picture 6"/>
          <p:cNvPicPr>
            <a:picLocks noChangeAspect="1"/>
          </p:cNvPicPr>
          <p:nvPr userDrawn="1"/>
        </p:nvPicPr>
        <p:blipFill>
          <a:blip r:embed="rId3"/>
          <a:stretch>
            <a:fillRect/>
          </a:stretch>
        </p:blipFill>
        <p:spPr>
          <a:xfrm>
            <a:off x="2780047" y="4498405"/>
            <a:ext cx="3116151" cy="666688"/>
          </a:xfrm>
          <a:prstGeom prst="rect">
            <a:avLst/>
          </a:prstGeom>
        </p:spPr>
      </p:pic>
      <p:pic>
        <p:nvPicPr>
          <p:cNvPr id="11" name="Picture 10">
            <a:extLst>
              <a:ext uri="{FF2B5EF4-FFF2-40B4-BE49-F238E27FC236}">
                <a16:creationId xmlns:a16="http://schemas.microsoft.com/office/drawing/2014/main" id="{65A960A7-A39D-4355-BCEF-0FB4437EED4F}"/>
              </a:ext>
            </a:extLst>
          </p:cNvPr>
          <p:cNvPicPr/>
          <p:nvPr userDrawn="1"/>
        </p:nvPicPr>
        <p:blipFill>
          <a:blip r:embed="rId2"/>
          <a:stretch>
            <a:fillRect/>
          </a:stretch>
        </p:blipFill>
        <p:spPr>
          <a:xfrm>
            <a:off x="220449" y="4532163"/>
            <a:ext cx="942737" cy="528667"/>
          </a:xfrm>
          <a:prstGeom prst="rect">
            <a:avLst/>
          </a:prstGeom>
        </p:spPr>
      </p:pic>
      <p:sp>
        <p:nvSpPr>
          <p:cNvPr id="18" name="Rectangle 17">
            <a:extLst>
              <a:ext uri="{FF2B5EF4-FFF2-40B4-BE49-F238E27FC236}">
                <a16:creationId xmlns:a16="http://schemas.microsoft.com/office/drawing/2014/main" id="{AA18D974-268F-44D9-9092-FDA24D872DCD}"/>
              </a:ext>
            </a:extLst>
          </p:cNvPr>
          <p:cNvSpPr/>
          <p:nvPr userDrawn="1"/>
        </p:nvSpPr>
        <p:spPr>
          <a:xfrm>
            <a:off x="0" y="823661"/>
            <a:ext cx="4035028" cy="82670"/>
          </a:xfrm>
          <a:prstGeom prst="rect">
            <a:avLst/>
          </a:prstGeom>
          <a:solidFill>
            <a:srgbClr val="FBBC3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79325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icture slide - full width">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5B5740D7-E76A-47E1-8A5E-96DCFB4EE5CC}"/>
              </a:ext>
            </a:extLst>
          </p:cNvPr>
          <p:cNvPicPr/>
          <p:nvPr userDrawn="1"/>
        </p:nvPicPr>
        <p:blipFill>
          <a:blip r:embed="rId2">
            <a:alphaModFix amt="9000"/>
          </a:blip>
          <a:stretch>
            <a:fillRect/>
          </a:stretch>
        </p:blipFill>
        <p:spPr>
          <a:xfrm>
            <a:off x="20692" y="72115"/>
            <a:ext cx="9081975" cy="5092978"/>
          </a:xfrm>
          <a:prstGeom prst="rect">
            <a:avLst/>
          </a:prstGeom>
        </p:spPr>
      </p:pic>
      <p:sp>
        <p:nvSpPr>
          <p:cNvPr id="8" name="Rectangle 7"/>
          <p:cNvSpPr/>
          <p:nvPr userDrawn="1"/>
        </p:nvSpPr>
        <p:spPr>
          <a:xfrm>
            <a:off x="0" y="5060830"/>
            <a:ext cx="9144000" cy="82670"/>
          </a:xfrm>
          <a:prstGeom prst="rect">
            <a:avLst/>
          </a:prstGeom>
          <a:solidFill>
            <a:srgbClr val="FBBC3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Picture Placeholder 4">
            <a:extLst>
              <a:ext uri="{FF2B5EF4-FFF2-40B4-BE49-F238E27FC236}">
                <a16:creationId xmlns:a16="http://schemas.microsoft.com/office/drawing/2014/main" id="{B48A897C-3B40-4E56-8160-52D7248EE1A2}"/>
              </a:ext>
            </a:extLst>
          </p:cNvPr>
          <p:cNvSpPr>
            <a:spLocks noGrp="1"/>
          </p:cNvSpPr>
          <p:nvPr>
            <p:ph type="pic" sz="quarter" idx="10"/>
          </p:nvPr>
        </p:nvSpPr>
        <p:spPr>
          <a:xfrm>
            <a:off x="0" y="0"/>
            <a:ext cx="9144000" cy="4532163"/>
          </a:xfrm>
          <a:prstGeom prst="rect">
            <a:avLst/>
          </a:prstGeom>
        </p:spPr>
        <p:txBody>
          <a:bodyPr/>
          <a:lstStyle>
            <a:lvl1pPr>
              <a:defRPr>
                <a:solidFill>
                  <a:schemeClr val="tx1">
                    <a:lumMod val="65000"/>
                    <a:lumOff val="35000"/>
                  </a:schemeClr>
                </a:solidFill>
              </a:defRPr>
            </a:lvl1pPr>
          </a:lstStyle>
          <a:p>
            <a:r>
              <a:rPr lang="en-US"/>
              <a:t>Click icon to add picture</a:t>
            </a:r>
            <a:endParaRPr lang="en-US" dirty="0"/>
          </a:p>
        </p:txBody>
      </p:sp>
      <p:pic>
        <p:nvPicPr>
          <p:cNvPr id="12" name="Picture 11"/>
          <p:cNvPicPr>
            <a:picLocks noChangeAspect="1"/>
          </p:cNvPicPr>
          <p:nvPr userDrawn="1"/>
        </p:nvPicPr>
        <p:blipFill>
          <a:blip r:embed="rId3"/>
          <a:stretch>
            <a:fillRect/>
          </a:stretch>
        </p:blipFill>
        <p:spPr>
          <a:xfrm>
            <a:off x="2780047" y="4498405"/>
            <a:ext cx="3116151" cy="666688"/>
          </a:xfrm>
          <a:prstGeom prst="rect">
            <a:avLst/>
          </a:prstGeom>
        </p:spPr>
      </p:pic>
      <p:pic>
        <p:nvPicPr>
          <p:cNvPr id="9" name="Picture 8">
            <a:extLst>
              <a:ext uri="{FF2B5EF4-FFF2-40B4-BE49-F238E27FC236}">
                <a16:creationId xmlns:a16="http://schemas.microsoft.com/office/drawing/2014/main" id="{75E7207A-0FC1-4285-9ADB-5440E7079640}"/>
              </a:ext>
            </a:extLst>
          </p:cNvPr>
          <p:cNvPicPr/>
          <p:nvPr userDrawn="1"/>
        </p:nvPicPr>
        <p:blipFill>
          <a:blip r:embed="rId2"/>
          <a:stretch>
            <a:fillRect/>
          </a:stretch>
        </p:blipFill>
        <p:spPr>
          <a:xfrm>
            <a:off x="220449" y="4532163"/>
            <a:ext cx="942737" cy="528667"/>
          </a:xfrm>
          <a:prstGeom prst="rect">
            <a:avLst/>
          </a:prstGeom>
        </p:spPr>
      </p:pic>
    </p:spTree>
    <p:extLst>
      <p:ext uri="{BB962C8B-B14F-4D97-AF65-F5344CB8AC3E}">
        <p14:creationId xmlns:p14="http://schemas.microsoft.com/office/powerpoint/2010/main" val="91572982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05750617"/>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3" r:id="rId5"/>
    <p:sldLayoutId id="2147483654" r:id="rId6"/>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chart" Target="../charts/char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chart" Target="../charts/char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r>
              <a:rPr lang="en-GB" dirty="0"/>
              <a:t>Web Conference</a:t>
            </a:r>
          </a:p>
        </p:txBody>
      </p:sp>
      <p:sp>
        <p:nvSpPr>
          <p:cNvPr id="3" name="Title 2"/>
          <p:cNvSpPr>
            <a:spLocks noGrp="1"/>
          </p:cNvSpPr>
          <p:nvPr>
            <p:ph type="ctrTitle"/>
          </p:nvPr>
        </p:nvSpPr>
        <p:spPr/>
        <p:txBody>
          <a:bodyPr/>
          <a:lstStyle/>
          <a:p>
            <a:r>
              <a:rPr lang="en-GB" dirty="0"/>
              <a:t>SASO, the way forward for SADC</a:t>
            </a:r>
          </a:p>
        </p:txBody>
      </p:sp>
    </p:spTree>
    <p:extLst>
      <p:ext uri="{BB962C8B-B14F-4D97-AF65-F5344CB8AC3E}">
        <p14:creationId xmlns:p14="http://schemas.microsoft.com/office/powerpoint/2010/main" val="227224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3"/>
          </p:nvPr>
        </p:nvSpPr>
        <p:spPr/>
      </p:sp>
      <p:sp>
        <p:nvSpPr>
          <p:cNvPr id="3" name="Title 2"/>
          <p:cNvSpPr>
            <a:spLocks noGrp="1"/>
          </p:cNvSpPr>
          <p:nvPr>
            <p:ph type="ctrTitle"/>
          </p:nvPr>
        </p:nvSpPr>
        <p:spPr/>
        <p:txBody>
          <a:bodyPr/>
          <a:lstStyle/>
          <a:p>
            <a:r>
              <a:rPr lang="en-GB" dirty="0"/>
              <a:t>SASO National Safety Inspector Program (NSI)</a:t>
            </a:r>
          </a:p>
        </p:txBody>
      </p:sp>
      <p:sp>
        <p:nvSpPr>
          <p:cNvPr id="4" name="Subtitle 3"/>
          <p:cNvSpPr>
            <a:spLocks noGrp="1"/>
          </p:cNvSpPr>
          <p:nvPr>
            <p:ph type="subTitle" idx="1"/>
          </p:nvPr>
        </p:nvSpPr>
        <p:spPr>
          <a:xfrm>
            <a:off x="570789" y="2438400"/>
            <a:ext cx="4159370" cy="1515533"/>
          </a:xfrm>
          <a:solidFill>
            <a:schemeClr val="accent3">
              <a:lumMod val="50000"/>
            </a:schemeClr>
          </a:solidFill>
        </p:spPr>
        <p:txBody>
          <a:bodyPr/>
          <a:lstStyle/>
          <a:p>
            <a:r>
              <a:rPr lang="en-US" b="1">
                <a:solidFill>
                  <a:schemeClr val="bg1"/>
                </a:solidFill>
              </a:rPr>
              <a:t>Why it is necessary to adopt and Implement the SASO NSI Programme</a:t>
            </a:r>
            <a:endParaRPr lang="fr-BE" b="1">
              <a:solidFill>
                <a:schemeClr val="bg1"/>
              </a:solidFill>
            </a:endParaRPr>
          </a:p>
          <a:p>
            <a:endParaRPr lang="en-GB"/>
          </a:p>
        </p:txBody>
      </p:sp>
      <p:pic>
        <p:nvPicPr>
          <p:cNvPr id="1026" name="Picture 2">
            <a:extLst>
              <a:ext uri="{FF2B5EF4-FFF2-40B4-BE49-F238E27FC236}">
                <a16:creationId xmlns:a16="http://schemas.microsoft.com/office/drawing/2014/main" id="{7B4B5D7A-1178-4AEF-8A80-895C24FAB27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0784" r="14284"/>
          <a:stretch/>
        </p:blipFill>
        <p:spPr bwMode="auto">
          <a:xfrm>
            <a:off x="5795963" y="538910"/>
            <a:ext cx="3171712" cy="3839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61066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6"/>
          </p:nvPr>
        </p:nvSpPr>
        <p:spPr/>
        <p:txBody>
          <a:bodyPr/>
          <a:lstStyle/>
          <a:p>
            <a:r>
              <a:rPr lang="en-GB" dirty="0"/>
              <a:t>NSI Program</a:t>
            </a:r>
          </a:p>
        </p:txBody>
      </p:sp>
      <p:sp>
        <p:nvSpPr>
          <p:cNvPr id="3" name="Text Placeholder 2"/>
          <p:cNvSpPr>
            <a:spLocks noGrp="1"/>
          </p:cNvSpPr>
          <p:nvPr>
            <p:ph type="body" sz="quarter" idx="17"/>
          </p:nvPr>
        </p:nvSpPr>
        <p:spPr/>
        <p:txBody>
          <a:bodyPr/>
          <a:lstStyle/>
          <a:p>
            <a:endParaRPr lang="fr-BE" dirty="0"/>
          </a:p>
          <a:p>
            <a:endParaRPr lang="fr-BE" dirty="0"/>
          </a:p>
          <a:p>
            <a:r>
              <a:rPr lang="fr-BE" dirty="0"/>
              <a:t>Introduction to the NSI Program</a:t>
            </a:r>
          </a:p>
          <a:p>
            <a:pPr lvl="1"/>
            <a:r>
              <a:rPr lang="fr-BE" b="1" dirty="0"/>
              <a:t>Objectives of the NSI Program</a:t>
            </a:r>
          </a:p>
          <a:p>
            <a:pPr lvl="2"/>
            <a:r>
              <a:rPr lang="en-US" b="1" dirty="0"/>
              <a:t>Why it is necessary to adopt and Implement the SASO NSI </a:t>
            </a:r>
            <a:r>
              <a:rPr lang="en-US" b="1" dirty="0" err="1"/>
              <a:t>Programme</a:t>
            </a:r>
            <a:endParaRPr lang="en-US" b="1" dirty="0"/>
          </a:p>
          <a:p>
            <a:pPr lvl="3"/>
            <a:r>
              <a:rPr lang="fr-BE" b="1" dirty="0"/>
              <a:t>Conclusion</a:t>
            </a:r>
          </a:p>
          <a:p>
            <a:pPr marL="1714500" lvl="4" indent="0">
              <a:buNone/>
            </a:pPr>
            <a:endParaRPr lang="fr-BE" dirty="0"/>
          </a:p>
        </p:txBody>
      </p:sp>
    </p:spTree>
    <p:extLst>
      <p:ext uri="{BB962C8B-B14F-4D97-AF65-F5344CB8AC3E}">
        <p14:creationId xmlns:p14="http://schemas.microsoft.com/office/powerpoint/2010/main" val="8261781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473600" y="72000"/>
            <a:ext cx="1303199" cy="1015200"/>
          </a:xfrm>
          <a:prstGeom prst="rect">
            <a:avLst/>
          </a:prstGeom>
        </p:spPr>
      </p:pic>
      <p:sp>
        <p:nvSpPr>
          <p:cNvPr id="4" name="Rectangle 3"/>
          <p:cNvSpPr/>
          <p:nvPr/>
        </p:nvSpPr>
        <p:spPr>
          <a:xfrm>
            <a:off x="842400" y="863590"/>
            <a:ext cx="6530400" cy="2585323"/>
          </a:xfrm>
          <a:prstGeom prst="rect">
            <a:avLst/>
          </a:prstGeom>
        </p:spPr>
        <p:txBody>
          <a:bodyPr wrap="square">
            <a:spAutoFit/>
          </a:bodyPr>
          <a:lstStyle/>
          <a:p>
            <a:r>
              <a:rPr lang="en-US" dirty="0"/>
              <a:t>The SASO National Safety Inspector (NSI) Program is a SADC Region Inspector development and sharing scheme managed by SASO. It is a proven regional strategy for addressing the inspector skills shortages being experienced throughout the region. This program is a means of providing reliable and adequately trained inspectors within the SADC region. NSIs are provided by SADC member States on a short term basis. They are selected and trained by SASO and then are subsequently dispatched to  other SADC member States in need of specific inspector skills.</a:t>
            </a:r>
          </a:p>
        </p:txBody>
      </p:sp>
      <p:sp>
        <p:nvSpPr>
          <p:cNvPr id="5" name="Rounded Rectangle 4"/>
          <p:cNvSpPr/>
          <p:nvPr/>
        </p:nvSpPr>
        <p:spPr>
          <a:xfrm>
            <a:off x="349714" y="89795"/>
            <a:ext cx="4651200" cy="590400"/>
          </a:xfrm>
          <a:prstGeom prst="roundRect">
            <a:avLst/>
          </a:prstGeom>
          <a:solidFill>
            <a:schemeClr val="accent2"/>
          </a:solidFill>
        </p:spPr>
        <p:style>
          <a:lnRef idx="1">
            <a:schemeClr val="accent1"/>
          </a:lnRef>
          <a:fillRef idx="3">
            <a:schemeClr val="accent1"/>
          </a:fillRef>
          <a:effectRef idx="2">
            <a:schemeClr val="accent1"/>
          </a:effectRef>
          <a:fontRef idx="minor">
            <a:schemeClr val="lt1"/>
          </a:fontRef>
        </p:style>
        <p:txBody>
          <a:bodyPr rtlCol="0" anchor="ctr"/>
          <a:lstStyle/>
          <a:p>
            <a:r>
              <a:rPr lang="fr-BE" sz="2400" b="1" dirty="0"/>
              <a:t>Introduction to the NSI Program</a:t>
            </a:r>
          </a:p>
        </p:txBody>
      </p:sp>
    </p:spTree>
    <p:extLst>
      <p:ext uri="{BB962C8B-B14F-4D97-AF65-F5344CB8AC3E}">
        <p14:creationId xmlns:p14="http://schemas.microsoft.com/office/powerpoint/2010/main" val="3206531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473600" y="72000"/>
            <a:ext cx="1303199" cy="1015200"/>
          </a:xfrm>
          <a:prstGeom prst="rect">
            <a:avLst/>
          </a:prstGeom>
        </p:spPr>
      </p:pic>
      <p:sp>
        <p:nvSpPr>
          <p:cNvPr id="4" name="Rectangle 3"/>
          <p:cNvSpPr/>
          <p:nvPr/>
        </p:nvSpPr>
        <p:spPr>
          <a:xfrm>
            <a:off x="842400" y="863590"/>
            <a:ext cx="6530400" cy="2308324"/>
          </a:xfrm>
          <a:prstGeom prst="rect">
            <a:avLst/>
          </a:prstGeom>
        </p:spPr>
        <p:txBody>
          <a:bodyPr wrap="square">
            <a:spAutoFit/>
          </a:bodyPr>
          <a:lstStyle/>
          <a:p>
            <a:pPr marL="285750" indent="-285750">
              <a:buFont typeface="Wingdings" panose="05000000000000000000" pitchFamily="2" charset="2"/>
              <a:buChar char="q"/>
            </a:pPr>
            <a:r>
              <a:rPr lang="en-US" dirty="0"/>
              <a:t>To address the region wide challenge of attracting and retaining critical inspector skills;</a:t>
            </a:r>
          </a:p>
          <a:p>
            <a:endParaRPr lang="en-US" dirty="0"/>
          </a:p>
          <a:p>
            <a:pPr marL="285750" indent="-285750">
              <a:buFont typeface="Wingdings" panose="05000000000000000000" pitchFamily="2" charset="2"/>
              <a:buChar char="q"/>
            </a:pPr>
            <a:r>
              <a:rPr lang="en-US" dirty="0"/>
              <a:t>Provide adequately trained inspectors within a relatively short period and at a minimal cost to the States;</a:t>
            </a:r>
          </a:p>
          <a:p>
            <a:endParaRPr lang="en-US" dirty="0"/>
          </a:p>
          <a:p>
            <a:pPr marL="285750" indent="-285750">
              <a:buFont typeface="Wingdings" panose="05000000000000000000" pitchFamily="2" charset="2"/>
              <a:buChar char="q"/>
            </a:pPr>
            <a:r>
              <a:rPr lang="en-US" dirty="0"/>
              <a:t>Provide inspector skills resource </a:t>
            </a:r>
            <a:r>
              <a:rPr lang="en-US" dirty="0" err="1"/>
              <a:t>centre</a:t>
            </a:r>
            <a:r>
              <a:rPr lang="en-US" dirty="0"/>
              <a:t> between Beneficiary States and Providing States and;</a:t>
            </a:r>
          </a:p>
        </p:txBody>
      </p:sp>
      <p:sp>
        <p:nvSpPr>
          <p:cNvPr id="5" name="Rounded Rectangle 4"/>
          <p:cNvSpPr/>
          <p:nvPr/>
        </p:nvSpPr>
        <p:spPr>
          <a:xfrm>
            <a:off x="349714" y="72000"/>
            <a:ext cx="5285976" cy="711771"/>
          </a:xfrm>
          <a:prstGeom prst="roundRect">
            <a:avLst/>
          </a:prstGeom>
          <a:solidFill>
            <a:schemeClr val="accent2"/>
          </a:solidFill>
        </p:spPr>
        <p:style>
          <a:lnRef idx="1">
            <a:schemeClr val="accent1"/>
          </a:lnRef>
          <a:fillRef idx="3">
            <a:schemeClr val="accent1"/>
          </a:fillRef>
          <a:effectRef idx="2">
            <a:schemeClr val="accent1"/>
          </a:effectRef>
          <a:fontRef idx="minor">
            <a:schemeClr val="lt1"/>
          </a:fontRef>
        </p:style>
        <p:txBody>
          <a:bodyPr rtlCol="0" anchor="ctr"/>
          <a:lstStyle/>
          <a:p>
            <a:r>
              <a:rPr lang="en-US" sz="2400" b="1" dirty="0"/>
              <a:t>Objectives of the SASO NSI </a:t>
            </a:r>
            <a:r>
              <a:rPr lang="en-US" sz="2400" b="1" dirty="0" err="1"/>
              <a:t>Programme</a:t>
            </a:r>
            <a:endParaRPr lang="fr-BE" sz="2400" b="1" dirty="0"/>
          </a:p>
        </p:txBody>
      </p:sp>
    </p:spTree>
    <p:extLst>
      <p:ext uri="{BB962C8B-B14F-4D97-AF65-F5344CB8AC3E}">
        <p14:creationId xmlns:p14="http://schemas.microsoft.com/office/powerpoint/2010/main" val="25796758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473600" y="72000"/>
            <a:ext cx="1303199" cy="1015200"/>
          </a:xfrm>
          <a:prstGeom prst="rect">
            <a:avLst/>
          </a:prstGeom>
        </p:spPr>
      </p:pic>
      <p:sp>
        <p:nvSpPr>
          <p:cNvPr id="4" name="Rectangle 3"/>
          <p:cNvSpPr/>
          <p:nvPr/>
        </p:nvSpPr>
        <p:spPr>
          <a:xfrm>
            <a:off x="842400" y="863590"/>
            <a:ext cx="6530400" cy="2585323"/>
          </a:xfrm>
          <a:prstGeom prst="rect">
            <a:avLst/>
          </a:prstGeom>
        </p:spPr>
        <p:txBody>
          <a:bodyPr wrap="square">
            <a:spAutoFit/>
          </a:bodyPr>
          <a:lstStyle/>
          <a:p>
            <a:pPr marL="285750" indent="-285750">
              <a:buFont typeface="Wingdings" panose="05000000000000000000" pitchFamily="2" charset="2"/>
              <a:buChar char="q"/>
            </a:pPr>
            <a:endParaRPr lang="en-US" dirty="0"/>
          </a:p>
          <a:p>
            <a:pPr marL="285750" indent="-285750">
              <a:buFont typeface="Wingdings" panose="05000000000000000000" pitchFamily="2" charset="2"/>
              <a:buChar char="q"/>
            </a:pPr>
            <a:endParaRPr lang="en-US" dirty="0"/>
          </a:p>
          <a:p>
            <a:pPr marL="285750" indent="-285750">
              <a:buFont typeface="Wingdings" panose="05000000000000000000" pitchFamily="2" charset="2"/>
              <a:buChar char="q"/>
            </a:pPr>
            <a:r>
              <a:rPr lang="en-US" dirty="0"/>
              <a:t>Capacity building of Member States so that they can effectively and competently carry out their certification/surveillance obligations;</a:t>
            </a:r>
          </a:p>
          <a:p>
            <a:pPr marL="285750" indent="-285750">
              <a:buFont typeface="Wingdings" panose="05000000000000000000" pitchFamily="2" charset="2"/>
              <a:buChar char="q"/>
            </a:pPr>
            <a:r>
              <a:rPr lang="en-US" dirty="0"/>
              <a:t>Increase SADC Member States’ EI status to 60% and above;</a:t>
            </a:r>
          </a:p>
          <a:p>
            <a:pPr marL="285750" indent="-285750">
              <a:buFont typeface="Wingdings" panose="05000000000000000000" pitchFamily="2" charset="2"/>
              <a:buChar char="q"/>
            </a:pPr>
            <a:r>
              <a:rPr lang="en-US" dirty="0"/>
              <a:t>Ensure that all certification/surveillance projects are initiated and completed as required by ICAO Standard and Recommended Practices.</a:t>
            </a:r>
          </a:p>
        </p:txBody>
      </p:sp>
      <p:sp>
        <p:nvSpPr>
          <p:cNvPr id="5" name="Rounded Rectangle 4"/>
          <p:cNvSpPr/>
          <p:nvPr/>
        </p:nvSpPr>
        <p:spPr>
          <a:xfrm>
            <a:off x="349714" y="72000"/>
            <a:ext cx="5285976" cy="711771"/>
          </a:xfrm>
          <a:prstGeom prst="roundRect">
            <a:avLst/>
          </a:prstGeom>
          <a:solidFill>
            <a:schemeClr val="accent2"/>
          </a:solidFill>
        </p:spPr>
        <p:style>
          <a:lnRef idx="1">
            <a:schemeClr val="accent1"/>
          </a:lnRef>
          <a:fillRef idx="3">
            <a:schemeClr val="accent1"/>
          </a:fillRef>
          <a:effectRef idx="2">
            <a:schemeClr val="accent1"/>
          </a:effectRef>
          <a:fontRef idx="minor">
            <a:schemeClr val="lt1"/>
          </a:fontRef>
        </p:style>
        <p:txBody>
          <a:bodyPr rtlCol="0" anchor="ctr"/>
          <a:lstStyle/>
          <a:p>
            <a:r>
              <a:rPr lang="en-US" sz="2400" b="1" dirty="0"/>
              <a:t>Objectives of the SASO NSI </a:t>
            </a:r>
            <a:r>
              <a:rPr lang="en-US" sz="2400" b="1" dirty="0" err="1"/>
              <a:t>Programme</a:t>
            </a:r>
            <a:r>
              <a:rPr lang="en-US" sz="2400" b="1" dirty="0"/>
              <a:t> (cont’d)</a:t>
            </a:r>
            <a:endParaRPr lang="fr-BE" sz="2400" b="1" dirty="0"/>
          </a:p>
        </p:txBody>
      </p:sp>
    </p:spTree>
    <p:extLst>
      <p:ext uri="{BB962C8B-B14F-4D97-AF65-F5344CB8AC3E}">
        <p14:creationId xmlns:p14="http://schemas.microsoft.com/office/powerpoint/2010/main" val="25896442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473600" y="72000"/>
            <a:ext cx="1303199" cy="1015200"/>
          </a:xfrm>
          <a:prstGeom prst="rect">
            <a:avLst/>
          </a:prstGeom>
        </p:spPr>
      </p:pic>
      <p:sp>
        <p:nvSpPr>
          <p:cNvPr id="4" name="Rectangle 3"/>
          <p:cNvSpPr/>
          <p:nvPr/>
        </p:nvSpPr>
        <p:spPr>
          <a:xfrm>
            <a:off x="842400" y="863590"/>
            <a:ext cx="6530400" cy="2585323"/>
          </a:xfrm>
          <a:prstGeom prst="rect">
            <a:avLst/>
          </a:prstGeom>
        </p:spPr>
        <p:txBody>
          <a:bodyPr wrap="square">
            <a:spAutoFit/>
          </a:bodyPr>
          <a:lstStyle/>
          <a:p>
            <a:pPr marL="285750" indent="-285750">
              <a:buFont typeface="Wingdings" panose="05000000000000000000" pitchFamily="2" charset="2"/>
              <a:buChar char="q"/>
            </a:pPr>
            <a:endParaRPr lang="en-US" dirty="0"/>
          </a:p>
          <a:p>
            <a:pPr marL="285750" indent="-285750">
              <a:buFont typeface="Wingdings" panose="05000000000000000000" pitchFamily="2" charset="2"/>
              <a:buChar char="q"/>
            </a:pPr>
            <a:endParaRPr lang="en-US" dirty="0"/>
          </a:p>
          <a:p>
            <a:pPr marL="285750" indent="-285750">
              <a:buFont typeface="Wingdings" panose="05000000000000000000" pitchFamily="2" charset="2"/>
              <a:buChar char="q"/>
            </a:pPr>
            <a:r>
              <a:rPr lang="en-US" dirty="0"/>
              <a:t>ISASO capability is currently limited to 2 experts (OPS and AIR) who cover Annexes 1, 6 and 8 only;</a:t>
            </a:r>
          </a:p>
          <a:p>
            <a:pPr marL="285750" indent="-285750">
              <a:buFont typeface="Wingdings" panose="05000000000000000000" pitchFamily="2" charset="2"/>
              <a:buChar char="q"/>
            </a:pPr>
            <a:r>
              <a:rPr lang="en-US" dirty="0"/>
              <a:t>The two experts will not be able to cover much considering that there are </a:t>
            </a:r>
            <a:r>
              <a:rPr lang="en-US" dirty="0" smtClean="0"/>
              <a:t>16 </a:t>
            </a:r>
            <a:r>
              <a:rPr lang="en-US" dirty="0"/>
              <a:t>member States in the SADC Region;</a:t>
            </a:r>
          </a:p>
          <a:p>
            <a:pPr marL="285750" indent="-285750">
              <a:buFont typeface="Wingdings" panose="05000000000000000000" pitchFamily="2" charset="2"/>
              <a:buChar char="q"/>
            </a:pPr>
            <a:r>
              <a:rPr lang="en-US" dirty="0"/>
              <a:t>Other areas such as AGA and ANS are not yet incorporated in the SASO mandate and yet member States need assistance in those areas as well.</a:t>
            </a:r>
          </a:p>
        </p:txBody>
      </p:sp>
      <p:sp>
        <p:nvSpPr>
          <p:cNvPr id="6" name="Rounded Rectangle 5"/>
          <p:cNvSpPr/>
          <p:nvPr/>
        </p:nvSpPr>
        <p:spPr>
          <a:xfrm>
            <a:off x="349714" y="72000"/>
            <a:ext cx="6209706" cy="711771"/>
          </a:xfrm>
          <a:prstGeom prst="roundRect">
            <a:avLst/>
          </a:prstGeom>
          <a:solidFill>
            <a:schemeClr val="accent2">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r>
              <a:rPr lang="en-US" sz="2400" b="1" dirty="0"/>
              <a:t>Why it is necessary to adopt and Implement the SASO NSI </a:t>
            </a:r>
            <a:r>
              <a:rPr lang="en-US" sz="2400" b="1" dirty="0" err="1"/>
              <a:t>Programme</a:t>
            </a:r>
            <a:endParaRPr lang="fr-BE" sz="2400" b="1" dirty="0"/>
          </a:p>
        </p:txBody>
      </p:sp>
    </p:spTree>
    <p:extLst>
      <p:ext uri="{BB962C8B-B14F-4D97-AF65-F5344CB8AC3E}">
        <p14:creationId xmlns:p14="http://schemas.microsoft.com/office/powerpoint/2010/main" val="41215325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7473600" y="72000"/>
            <a:ext cx="1303199" cy="1015200"/>
          </a:xfrm>
          <a:prstGeom prst="rect">
            <a:avLst/>
          </a:prstGeom>
        </p:spPr>
      </p:pic>
      <p:sp>
        <p:nvSpPr>
          <p:cNvPr id="5" name="Rounded Rectangle 4"/>
          <p:cNvSpPr/>
          <p:nvPr/>
        </p:nvSpPr>
        <p:spPr>
          <a:xfrm>
            <a:off x="349714" y="72000"/>
            <a:ext cx="6209706" cy="711771"/>
          </a:xfrm>
          <a:prstGeom prst="roundRect">
            <a:avLst/>
          </a:prstGeom>
          <a:solidFill>
            <a:schemeClr val="accent2">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endParaRPr lang="en-US" sz="2400" b="1" dirty="0"/>
          </a:p>
          <a:p>
            <a:r>
              <a:rPr lang="en-US" sz="2400" b="1" dirty="0"/>
              <a:t>Why it is necessary to adopt and Implement the SASO NSI </a:t>
            </a:r>
            <a:r>
              <a:rPr lang="en-US" sz="2400" b="1" dirty="0" err="1"/>
              <a:t>Programme</a:t>
            </a:r>
            <a:r>
              <a:rPr lang="en-US" sz="2400" b="1" dirty="0"/>
              <a:t> (cont’d)</a:t>
            </a:r>
            <a:endParaRPr lang="fr-BE" sz="2400" b="1" dirty="0"/>
          </a:p>
          <a:p>
            <a:endParaRPr lang="fr-BE" sz="2400" b="1" dirty="0"/>
          </a:p>
        </p:txBody>
      </p:sp>
      <p:graphicFrame>
        <p:nvGraphicFramePr>
          <p:cNvPr id="6" name="Chart 5"/>
          <p:cNvGraphicFramePr/>
          <p:nvPr>
            <p:extLst>
              <p:ext uri="{D42A27DB-BD31-4B8C-83A1-F6EECF244321}">
                <p14:modId xmlns:p14="http://schemas.microsoft.com/office/powerpoint/2010/main" val="428761031"/>
              </p:ext>
            </p:extLst>
          </p:nvPr>
        </p:nvGraphicFramePr>
        <p:xfrm>
          <a:off x="349715" y="886409"/>
          <a:ext cx="5441485" cy="3620278"/>
        </p:xfrm>
        <a:graphic>
          <a:graphicData uri="http://schemas.openxmlformats.org/drawingml/2006/chart">
            <c:chart xmlns:c="http://schemas.openxmlformats.org/drawingml/2006/chart" xmlns:r="http://schemas.openxmlformats.org/officeDocument/2006/relationships" r:id="rId4"/>
          </a:graphicData>
        </a:graphic>
      </p:graphicFrame>
      <p:sp>
        <p:nvSpPr>
          <p:cNvPr id="2" name="Rounded Rectangle 1"/>
          <p:cNvSpPr/>
          <p:nvPr/>
        </p:nvSpPr>
        <p:spPr>
          <a:xfrm>
            <a:off x="6005944" y="1177636"/>
            <a:ext cx="2306783" cy="3796146"/>
          </a:xfrm>
          <a:prstGeom prst="roundRect">
            <a:avLst/>
          </a:prstGeom>
          <a:solidFill>
            <a:srgbClr val="00B050"/>
          </a:solidFill>
        </p:spPr>
        <p:style>
          <a:lnRef idx="1">
            <a:schemeClr val="accent1"/>
          </a:lnRef>
          <a:fillRef idx="3">
            <a:schemeClr val="accent1"/>
          </a:fillRef>
          <a:effectRef idx="2">
            <a:schemeClr val="accent1"/>
          </a:effectRef>
          <a:fontRef idx="minor">
            <a:schemeClr val="lt1"/>
          </a:fontRef>
        </p:style>
        <p:txBody>
          <a:bodyPr rtlCol="0" anchor="ctr"/>
          <a:lstStyle/>
          <a:p>
            <a:pPr lvl="0" defTabSz="914400">
              <a:defRPr/>
            </a:pPr>
            <a:r>
              <a:rPr lang="en-US" sz="1400" b="1" dirty="0"/>
              <a:t>The bar chart shows that </a:t>
            </a:r>
            <a:r>
              <a:rPr lang="en-US" sz="1400" b="1" dirty="0">
                <a:latin typeface="Calibri" panose="020F0502020204030204" pitchFamily="34" charset="0"/>
                <a:cs typeface="Calibri" panose="020F0502020204030204" pitchFamily="34" charset="0"/>
              </a:rPr>
              <a:t>CE 4 </a:t>
            </a:r>
            <a:r>
              <a:rPr lang="en-US" sz="1400" b="1" i="1" dirty="0">
                <a:latin typeface="Calibri" panose="020F0502020204030204" pitchFamily="34" charset="0"/>
                <a:cs typeface="Calibri" panose="020F0502020204030204" pitchFamily="34" charset="0"/>
              </a:rPr>
              <a:t>Technical personnel qualification and training, </a:t>
            </a:r>
            <a:r>
              <a:rPr lang="en-US" sz="1400" b="1" dirty="0">
                <a:latin typeface="Calibri" panose="020F0502020204030204" pitchFamily="34" charset="0"/>
                <a:cs typeface="Calibri" panose="020F0502020204030204" pitchFamily="34" charset="0"/>
              </a:rPr>
              <a:t>for SADC member </a:t>
            </a:r>
            <a:r>
              <a:rPr lang="en-US" sz="1400" b="1" dirty="0"/>
              <a:t>States is </a:t>
            </a:r>
            <a:r>
              <a:rPr lang="en-US" sz="1400" b="1" u="sng" dirty="0"/>
              <a:t>low</a:t>
            </a:r>
            <a:r>
              <a:rPr lang="en-US" sz="1400" b="1" dirty="0"/>
              <a:t> and as a result CE 6, 7 and 8 are </a:t>
            </a:r>
            <a:r>
              <a:rPr lang="en-US" sz="1400" b="1" u="sng" dirty="0"/>
              <a:t>low as well</a:t>
            </a:r>
            <a:r>
              <a:rPr lang="en-US" sz="1400" b="1" dirty="0"/>
              <a:t>. In order to correct the situation, there is need to provide capacity building training to national inspectors and the NSI Program was designed to provide such training including OJT for CE6, 7 and 8. </a:t>
            </a:r>
            <a:endParaRPr lang="en-US" sz="1400" b="1" dirty="0"/>
          </a:p>
        </p:txBody>
      </p:sp>
    </p:spTree>
    <p:extLst>
      <p:ext uri="{BB962C8B-B14F-4D97-AF65-F5344CB8AC3E}">
        <p14:creationId xmlns:p14="http://schemas.microsoft.com/office/powerpoint/2010/main" val="1065567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6906492" y="71998"/>
            <a:ext cx="1025236" cy="791601"/>
          </a:xfrm>
          <a:prstGeom prst="rect">
            <a:avLst/>
          </a:prstGeom>
        </p:spPr>
      </p:pic>
      <p:sp>
        <p:nvSpPr>
          <p:cNvPr id="5" name="Rounded Rectangle 4"/>
          <p:cNvSpPr/>
          <p:nvPr/>
        </p:nvSpPr>
        <p:spPr>
          <a:xfrm>
            <a:off x="324982" y="0"/>
            <a:ext cx="6068020" cy="651933"/>
          </a:xfrm>
          <a:prstGeom prst="roundRect">
            <a:avLst/>
          </a:prstGeom>
          <a:solidFill>
            <a:schemeClr val="accent2"/>
          </a:solidFill>
        </p:spPr>
        <p:style>
          <a:lnRef idx="1">
            <a:schemeClr val="accent1"/>
          </a:lnRef>
          <a:fillRef idx="3">
            <a:schemeClr val="accent1"/>
          </a:fillRef>
          <a:effectRef idx="2">
            <a:schemeClr val="accent1"/>
          </a:effectRef>
          <a:fontRef idx="minor">
            <a:schemeClr val="lt1"/>
          </a:fontRef>
        </p:style>
        <p:txBody>
          <a:bodyPr rtlCol="0" anchor="ctr"/>
          <a:lstStyle/>
          <a:p>
            <a:endParaRPr lang="en-US" sz="2400" b="1" dirty="0"/>
          </a:p>
          <a:p>
            <a:r>
              <a:rPr lang="en-US" sz="2400" b="1" dirty="0"/>
              <a:t>Why it is necessary to adopt and Implement the SASO NSI </a:t>
            </a:r>
            <a:r>
              <a:rPr lang="en-US" sz="2400" b="1" dirty="0" err="1"/>
              <a:t>Programme</a:t>
            </a:r>
            <a:r>
              <a:rPr lang="en-US" sz="2400" b="1" dirty="0"/>
              <a:t> (cont’d)</a:t>
            </a:r>
            <a:endParaRPr lang="fr-BE" sz="2400" b="1" dirty="0"/>
          </a:p>
          <a:p>
            <a:endParaRPr lang="en-US" sz="2400" b="1" dirty="0"/>
          </a:p>
        </p:txBody>
      </p:sp>
      <p:graphicFrame>
        <p:nvGraphicFramePr>
          <p:cNvPr id="6" name="Content Placeholder 4"/>
          <p:cNvGraphicFramePr>
            <a:graphicFrameLocks/>
          </p:cNvGraphicFramePr>
          <p:nvPr>
            <p:extLst>
              <p:ext uri="{D42A27DB-BD31-4B8C-83A1-F6EECF244321}">
                <p14:modId xmlns:p14="http://schemas.microsoft.com/office/powerpoint/2010/main" val="4005585537"/>
              </p:ext>
            </p:extLst>
          </p:nvPr>
        </p:nvGraphicFramePr>
        <p:xfrm>
          <a:off x="491067" y="863600"/>
          <a:ext cx="7205134" cy="3733800"/>
        </p:xfrm>
        <a:graphic>
          <a:graphicData uri="http://schemas.openxmlformats.org/drawingml/2006/chart">
            <c:chart xmlns:c="http://schemas.openxmlformats.org/drawingml/2006/chart" xmlns:r="http://schemas.openxmlformats.org/officeDocument/2006/relationships" r:id="rId4"/>
          </a:graphicData>
        </a:graphic>
      </p:graphicFrame>
      <p:sp>
        <p:nvSpPr>
          <p:cNvPr id="2" name="Rounded Rectangle 1"/>
          <p:cNvSpPr/>
          <p:nvPr/>
        </p:nvSpPr>
        <p:spPr>
          <a:xfrm>
            <a:off x="6206836" y="945186"/>
            <a:ext cx="2050473" cy="3287377"/>
          </a:xfrm>
          <a:prstGeom prst="roundRect">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lvl="0" defTabSz="914400"/>
            <a:r>
              <a:rPr lang="en-US" sz="1200" dirty="0">
                <a:solidFill>
                  <a:schemeClr val="bg1"/>
                </a:solidFill>
              </a:rPr>
              <a:t>SASO employs ALL - i.e. 12 inspectors (</a:t>
            </a:r>
            <a:r>
              <a:rPr lang="en-US" sz="1200" i="1" dirty="0">
                <a:solidFill>
                  <a:schemeClr val="bg1"/>
                </a:solidFill>
              </a:rPr>
              <a:t>2 inspectors per audit area</a:t>
            </a:r>
            <a:r>
              <a:rPr lang="en-US" sz="1200" dirty="0">
                <a:solidFill>
                  <a:schemeClr val="bg1"/>
                </a:solidFill>
              </a:rPr>
              <a:t>) - total cost US$1.74 million (1</a:t>
            </a:r>
            <a:r>
              <a:rPr lang="en-US" sz="1200" baseline="30000" dirty="0">
                <a:solidFill>
                  <a:schemeClr val="bg1"/>
                </a:solidFill>
              </a:rPr>
              <a:t>st</a:t>
            </a:r>
            <a:r>
              <a:rPr lang="en-US" sz="1200" dirty="0">
                <a:solidFill>
                  <a:schemeClr val="bg1"/>
                </a:solidFill>
              </a:rPr>
              <a:t> year).</a:t>
            </a:r>
          </a:p>
          <a:p>
            <a:pPr lvl="0" defTabSz="914400"/>
            <a:endParaRPr lang="en-US" sz="1200" dirty="0">
              <a:solidFill>
                <a:schemeClr val="bg1"/>
              </a:solidFill>
            </a:endParaRPr>
          </a:p>
          <a:p>
            <a:pPr lvl="0" defTabSz="914400"/>
            <a:r>
              <a:rPr lang="en-US" sz="1200" dirty="0">
                <a:solidFill>
                  <a:schemeClr val="bg1"/>
                </a:solidFill>
              </a:rPr>
              <a:t>SASO seconds NSIs - SASO will employ only 2 inspectors. (ALL other NSIs will be seconded from SADC member States) total cost per annum -US$0.30million (1</a:t>
            </a:r>
            <a:r>
              <a:rPr lang="en-US" sz="1200" baseline="30000" dirty="0">
                <a:solidFill>
                  <a:schemeClr val="bg1"/>
                </a:solidFill>
              </a:rPr>
              <a:t>st</a:t>
            </a:r>
            <a:r>
              <a:rPr lang="en-US" sz="1200" dirty="0">
                <a:solidFill>
                  <a:schemeClr val="bg1"/>
                </a:solidFill>
              </a:rPr>
              <a:t> year).</a:t>
            </a:r>
          </a:p>
          <a:p>
            <a:pPr lvl="0" defTabSz="914400"/>
            <a:r>
              <a:rPr lang="en-US" sz="1200" dirty="0">
                <a:solidFill>
                  <a:schemeClr val="bg1"/>
                </a:solidFill>
              </a:rPr>
              <a:t> </a:t>
            </a:r>
          </a:p>
          <a:p>
            <a:pPr lvl="0" defTabSz="914400"/>
            <a:r>
              <a:rPr lang="en-US" sz="1200" dirty="0">
                <a:solidFill>
                  <a:schemeClr val="bg1"/>
                </a:solidFill>
              </a:rPr>
              <a:t> Member contributions – US$1.9 million.</a:t>
            </a:r>
          </a:p>
          <a:p>
            <a:pPr lvl="0" defTabSz="914400"/>
            <a:endParaRPr lang="en-US" sz="1200" dirty="0">
              <a:solidFill>
                <a:prstClr val="black"/>
              </a:solidFill>
            </a:endParaRPr>
          </a:p>
        </p:txBody>
      </p:sp>
      <p:sp>
        <p:nvSpPr>
          <p:cNvPr id="4" name="Rounded Rectangle 3"/>
          <p:cNvSpPr/>
          <p:nvPr/>
        </p:nvSpPr>
        <p:spPr>
          <a:xfrm>
            <a:off x="6246797" y="1158972"/>
            <a:ext cx="120380" cy="124691"/>
          </a:xfrm>
          <a:prstGeom prst="round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ounded Rectangle 6"/>
          <p:cNvSpPr/>
          <p:nvPr/>
        </p:nvSpPr>
        <p:spPr>
          <a:xfrm>
            <a:off x="6250285" y="2069908"/>
            <a:ext cx="129461" cy="96982"/>
          </a:xfrm>
          <a:prstGeom prst="roundRec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ounded Rectangle 7"/>
          <p:cNvSpPr/>
          <p:nvPr/>
        </p:nvSpPr>
        <p:spPr>
          <a:xfrm>
            <a:off x="6229503" y="3549844"/>
            <a:ext cx="135518" cy="120072"/>
          </a:xfrm>
          <a:prstGeom prst="roundRect">
            <a:avLst/>
          </a:prstGeom>
          <a:solidFill>
            <a:srgbClr val="00B05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31712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473600" y="72000"/>
            <a:ext cx="1303199" cy="1015200"/>
          </a:xfrm>
          <a:prstGeom prst="rect">
            <a:avLst/>
          </a:prstGeom>
        </p:spPr>
      </p:pic>
      <p:sp>
        <p:nvSpPr>
          <p:cNvPr id="5" name="Rounded Rectangle 4"/>
          <p:cNvSpPr/>
          <p:nvPr/>
        </p:nvSpPr>
        <p:spPr>
          <a:xfrm>
            <a:off x="349713" y="72000"/>
            <a:ext cx="6144220" cy="711771"/>
          </a:xfrm>
          <a:prstGeom prst="roundRect">
            <a:avLst/>
          </a:prstGeom>
          <a:solidFill>
            <a:schemeClr val="accent2"/>
          </a:solidFill>
        </p:spPr>
        <p:style>
          <a:lnRef idx="1">
            <a:schemeClr val="accent1"/>
          </a:lnRef>
          <a:fillRef idx="3">
            <a:schemeClr val="accent1"/>
          </a:fillRef>
          <a:effectRef idx="2">
            <a:schemeClr val="accent1"/>
          </a:effectRef>
          <a:fontRef idx="minor">
            <a:schemeClr val="lt1"/>
          </a:fontRef>
        </p:style>
        <p:txBody>
          <a:bodyPr rtlCol="0" anchor="ctr"/>
          <a:lstStyle/>
          <a:p>
            <a:endParaRPr lang="en-US" sz="2400" b="1" dirty="0"/>
          </a:p>
          <a:p>
            <a:r>
              <a:rPr lang="en-US" sz="2400" b="1" dirty="0"/>
              <a:t>Why it is necessary to adopt and Implement the SASO NSI </a:t>
            </a:r>
            <a:r>
              <a:rPr lang="en-US" sz="2400" b="1" dirty="0" err="1"/>
              <a:t>Programme</a:t>
            </a:r>
            <a:r>
              <a:rPr lang="en-US" sz="2400" b="1" dirty="0"/>
              <a:t> (cont’d)</a:t>
            </a:r>
            <a:endParaRPr lang="fr-BE" sz="2400" b="1" dirty="0"/>
          </a:p>
          <a:p>
            <a:endParaRPr lang="fr-BE" sz="2400" b="1" dirty="0"/>
          </a:p>
        </p:txBody>
      </p:sp>
      <p:sp>
        <p:nvSpPr>
          <p:cNvPr id="2" name="Rectangle 1"/>
          <p:cNvSpPr/>
          <p:nvPr/>
        </p:nvSpPr>
        <p:spPr>
          <a:xfrm>
            <a:off x="432841" y="856387"/>
            <a:ext cx="6686087" cy="3693319"/>
          </a:xfrm>
          <a:prstGeom prst="rect">
            <a:avLst/>
          </a:prstGeom>
          <a:solidFill>
            <a:srgbClr val="00B0F0"/>
          </a:solidFill>
        </p:spPr>
        <p:txBody>
          <a:bodyPr wrap="square">
            <a:spAutoFit/>
          </a:bodyPr>
          <a:lstStyle/>
          <a:p>
            <a:pPr algn="just"/>
            <a:r>
              <a:rPr lang="en-US" b="1" dirty="0"/>
              <a:t>If SASO implements the NSI Program – </a:t>
            </a:r>
          </a:p>
          <a:p>
            <a:pPr algn="just"/>
            <a:endParaRPr lang="en-US" b="1" dirty="0"/>
          </a:p>
          <a:p>
            <a:pPr algn="just"/>
            <a:r>
              <a:rPr lang="en-US" b="1" dirty="0"/>
              <a:t>SASO will save US$1.44million for the 1</a:t>
            </a:r>
            <a:r>
              <a:rPr lang="en-US" b="1" baseline="30000" dirty="0"/>
              <a:t>st</a:t>
            </a:r>
            <a:r>
              <a:rPr lang="en-US" b="1" dirty="0"/>
              <a:t> year and US$1.2million for the subsequent years and therefore will achieve more with less. </a:t>
            </a:r>
          </a:p>
          <a:p>
            <a:pPr algn="just"/>
            <a:endParaRPr lang="en-US" b="1" dirty="0"/>
          </a:p>
          <a:p>
            <a:pPr algn="just"/>
            <a:r>
              <a:rPr lang="en-US" b="1" dirty="0"/>
              <a:t>SADC Member States will gain more inspector skills at no extra cost to the SASO budget. More national inspectors (OPS, AIR, PEL, AGA and ANS) will benefit from the NSI initiated capacity building activities.</a:t>
            </a:r>
          </a:p>
          <a:p>
            <a:pPr algn="just"/>
            <a:endParaRPr lang="en-US" b="1" dirty="0"/>
          </a:p>
          <a:p>
            <a:pPr algn="just"/>
            <a:r>
              <a:rPr lang="en-US" b="1" dirty="0"/>
              <a:t>National Inspectors from member States with less aviation activities will gain experience from member States with higher levels of aviation activities through the NSI program.</a:t>
            </a:r>
          </a:p>
        </p:txBody>
      </p:sp>
    </p:spTree>
    <p:extLst>
      <p:ext uri="{BB962C8B-B14F-4D97-AF65-F5344CB8AC3E}">
        <p14:creationId xmlns:p14="http://schemas.microsoft.com/office/powerpoint/2010/main" val="14044238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473600" y="72000"/>
            <a:ext cx="1303199" cy="1015200"/>
          </a:xfrm>
          <a:prstGeom prst="rect">
            <a:avLst/>
          </a:prstGeom>
        </p:spPr>
      </p:pic>
      <p:sp>
        <p:nvSpPr>
          <p:cNvPr id="5" name="Rounded Rectangle 4"/>
          <p:cNvSpPr/>
          <p:nvPr/>
        </p:nvSpPr>
        <p:spPr>
          <a:xfrm>
            <a:off x="349713" y="72000"/>
            <a:ext cx="6144220" cy="711771"/>
          </a:xfrm>
          <a:prstGeom prst="roundRect">
            <a:avLst/>
          </a:prstGeom>
          <a:solidFill>
            <a:schemeClr val="accent2"/>
          </a:solidFill>
        </p:spPr>
        <p:style>
          <a:lnRef idx="1">
            <a:schemeClr val="accent1"/>
          </a:lnRef>
          <a:fillRef idx="3">
            <a:schemeClr val="accent1"/>
          </a:fillRef>
          <a:effectRef idx="2">
            <a:schemeClr val="accent1"/>
          </a:effectRef>
          <a:fontRef idx="minor">
            <a:schemeClr val="lt1"/>
          </a:fontRef>
        </p:style>
        <p:txBody>
          <a:bodyPr rtlCol="0" anchor="ctr"/>
          <a:lstStyle/>
          <a:p>
            <a:endParaRPr lang="en-US" sz="2400" b="1" dirty="0"/>
          </a:p>
          <a:p>
            <a:r>
              <a:rPr lang="en-US" sz="2400" b="1" dirty="0"/>
              <a:t>Why it is necessary to adopt and Implement the SASO NSI </a:t>
            </a:r>
            <a:r>
              <a:rPr lang="en-US" sz="2400" b="1" dirty="0" err="1"/>
              <a:t>Programme</a:t>
            </a:r>
            <a:r>
              <a:rPr lang="en-US" sz="2400" b="1" dirty="0"/>
              <a:t> (cont’d)</a:t>
            </a:r>
            <a:endParaRPr lang="fr-BE" sz="2400" b="1" dirty="0"/>
          </a:p>
          <a:p>
            <a:endParaRPr lang="fr-BE" sz="2400" b="1" dirty="0"/>
          </a:p>
        </p:txBody>
      </p:sp>
      <p:sp>
        <p:nvSpPr>
          <p:cNvPr id="2" name="Rectangle 1"/>
          <p:cNvSpPr/>
          <p:nvPr/>
        </p:nvSpPr>
        <p:spPr>
          <a:xfrm>
            <a:off x="349713" y="1694587"/>
            <a:ext cx="6686087" cy="1754326"/>
          </a:xfrm>
          <a:prstGeom prst="rect">
            <a:avLst/>
          </a:prstGeom>
          <a:solidFill>
            <a:srgbClr val="00B0F0"/>
          </a:solidFill>
        </p:spPr>
        <p:txBody>
          <a:bodyPr wrap="square">
            <a:spAutoFit/>
          </a:bodyPr>
          <a:lstStyle/>
          <a:p>
            <a:pPr algn="just"/>
            <a:r>
              <a:rPr lang="en-US" b="1" dirty="0"/>
              <a:t>Experience shared through the RSOO Platform for African States shows that pooling of inspector resources is a cost effective and sustainable way forward for RSOOs. AFI CIS is a similar program that already benefits African member States and the SASO NSI program can draw lessons from the AFI CIS experiences.</a:t>
            </a:r>
          </a:p>
          <a:p>
            <a:pPr algn="just"/>
            <a:endParaRPr lang="en-US" b="1" dirty="0"/>
          </a:p>
        </p:txBody>
      </p:sp>
    </p:spTree>
    <p:extLst>
      <p:ext uri="{BB962C8B-B14F-4D97-AF65-F5344CB8AC3E}">
        <p14:creationId xmlns:p14="http://schemas.microsoft.com/office/powerpoint/2010/main" val="10617768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473600" y="72000"/>
            <a:ext cx="1303199" cy="1015200"/>
          </a:xfrm>
          <a:prstGeom prst="rect">
            <a:avLst/>
          </a:prstGeom>
        </p:spPr>
      </p:pic>
      <p:sp>
        <p:nvSpPr>
          <p:cNvPr id="5" name="Rounded Rectangle 4"/>
          <p:cNvSpPr/>
          <p:nvPr/>
        </p:nvSpPr>
        <p:spPr>
          <a:xfrm>
            <a:off x="349713" y="72000"/>
            <a:ext cx="6144220" cy="711771"/>
          </a:xfrm>
          <a:prstGeom prst="roundRect">
            <a:avLst/>
          </a:prstGeom>
          <a:solidFill>
            <a:schemeClr val="accent2"/>
          </a:solidFill>
        </p:spPr>
        <p:style>
          <a:lnRef idx="1">
            <a:schemeClr val="accent1"/>
          </a:lnRef>
          <a:fillRef idx="3">
            <a:schemeClr val="accent1"/>
          </a:fillRef>
          <a:effectRef idx="2">
            <a:schemeClr val="accent1"/>
          </a:effectRef>
          <a:fontRef idx="minor">
            <a:schemeClr val="lt1"/>
          </a:fontRef>
        </p:style>
        <p:txBody>
          <a:bodyPr rtlCol="0" anchor="ctr"/>
          <a:lstStyle/>
          <a:p>
            <a:r>
              <a:rPr lang="en-US" sz="2400" b="1" dirty="0"/>
              <a:t>Conclusion</a:t>
            </a:r>
            <a:endParaRPr lang="fr-BE" sz="2400" b="1" dirty="0"/>
          </a:p>
        </p:txBody>
      </p:sp>
      <p:sp>
        <p:nvSpPr>
          <p:cNvPr id="2" name="Rectangle 1"/>
          <p:cNvSpPr/>
          <p:nvPr/>
        </p:nvSpPr>
        <p:spPr>
          <a:xfrm>
            <a:off x="349713" y="1694587"/>
            <a:ext cx="6686087" cy="2862322"/>
          </a:xfrm>
          <a:prstGeom prst="rect">
            <a:avLst/>
          </a:prstGeom>
          <a:solidFill>
            <a:srgbClr val="00B0F0"/>
          </a:solidFill>
        </p:spPr>
        <p:txBody>
          <a:bodyPr wrap="square">
            <a:spAutoFit/>
          </a:bodyPr>
          <a:lstStyle/>
          <a:p>
            <a:pPr algn="just"/>
            <a:r>
              <a:rPr lang="en-ZA" dirty="0"/>
              <a:t>One of the SASO’s main functions is to assist Members of SASO States to address the challenge of attracting and retaining critical inspector skills. </a:t>
            </a:r>
          </a:p>
          <a:p>
            <a:pPr marL="285750" indent="-285750" algn="just">
              <a:buFont typeface="Wingdings" panose="05000000000000000000" pitchFamily="2" charset="2"/>
              <a:buChar char="q"/>
            </a:pPr>
            <a:r>
              <a:rPr lang="en-ZA" dirty="0"/>
              <a:t>The NSI programme will assist SASO and member States to achieve this objective by expanding the available pool of inspectors and giving them greater exposure and experience;</a:t>
            </a:r>
          </a:p>
          <a:p>
            <a:pPr marL="285750" indent="-285750" algn="just">
              <a:buFont typeface="Wingdings" panose="05000000000000000000" pitchFamily="2" charset="2"/>
              <a:buChar char="q"/>
            </a:pPr>
            <a:r>
              <a:rPr lang="en-ZA" dirty="0"/>
              <a:t>The NSI programme will increase SASO capabilities for the current mandate (i.e. Annexes 1, 6 and 8) and add PEL, AGA and ANS  capabilities without incurring any extra cost.</a:t>
            </a:r>
          </a:p>
          <a:p>
            <a:pPr algn="just"/>
            <a:endParaRPr lang="en-US" b="1" dirty="0"/>
          </a:p>
        </p:txBody>
      </p:sp>
    </p:spTree>
    <p:extLst>
      <p:ext uri="{BB962C8B-B14F-4D97-AF65-F5344CB8AC3E}">
        <p14:creationId xmlns:p14="http://schemas.microsoft.com/office/powerpoint/2010/main" val="20706623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b="1" dirty="0"/>
              <a:t>THANK YOU</a:t>
            </a:r>
          </a:p>
        </p:txBody>
      </p:sp>
      <p:pic>
        <p:nvPicPr>
          <p:cNvPr id="4" name="Picture 3"/>
          <p:cNvPicPr>
            <a:picLocks noChangeAspect="1"/>
          </p:cNvPicPr>
          <p:nvPr/>
        </p:nvPicPr>
        <p:blipFill>
          <a:blip r:embed="rId2"/>
          <a:stretch>
            <a:fillRect/>
          </a:stretch>
        </p:blipFill>
        <p:spPr>
          <a:xfrm>
            <a:off x="6858000" y="317533"/>
            <a:ext cx="1910333" cy="1502800"/>
          </a:xfrm>
          <a:prstGeom prst="rect">
            <a:avLst/>
          </a:prstGeom>
        </p:spPr>
      </p:pic>
    </p:spTree>
    <p:extLst>
      <p:ext uri="{BB962C8B-B14F-4D97-AF65-F5344CB8AC3E}">
        <p14:creationId xmlns:p14="http://schemas.microsoft.com/office/powerpoint/2010/main" val="17756714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E.GEN.00410_new template.pptx" id="{57142792-8087-46AF-8333-4858F8CA208E}" vid="{B7AD1C74-69B6-4999-91CA-1030D8DE09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明朝"/>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Version=14.0.0.0, Culture=neutral, PublicKeyToken=71e9bce111e9429c</Assembly>
    <Class>Microsoft.Office.DocumentManagement.Internal.DocIdHandler</Class>
    <Data/>
    <Filter/>
  </Receiver>
  <Receiver>
    <Name>CopyVersionInformation ItemAdded</Name>
    <Synchronization>Synchronous</Synchronization>
    <Type>10001</Type>
    <SequenceNumber>40100</SequenceNumber>
    <Url/>
    <Assembly>EASA.BA.IMF.RC.Core.Application, Version=1.0.0.0, Culture=neutral, PublicKeyToken=a01c64e5cd1f2deb</Assembly>
    <Class>EASA.BA.IMF.RC.Core.Application.EventReceivers.CopyVersionInformation</Class>
    <Data/>
    <Filter/>
  </Receiver>
  <Receiver>
    <Name>CopyVersionInformation ItemUpdated</Name>
    <Synchronization>Synchronous</Synchronization>
    <Type>10002</Type>
    <SequenceNumber>40100</SequenceNumber>
    <Url/>
    <Assembly>EASA.BA.IMF.RC.Core.Application, Version=1.0.0.0, Culture=neutral, PublicKeyToken=a01c64e5cd1f2deb</Assembly>
    <Class>EASA.BA.IMF.RC.Core.Application.EventReceivers.CopyVersionInformation</Class>
    <Data/>
    <Filter/>
  </Receiver>
  <Receiver>
    <Name>CopyVersionInformation ItemCheckedIn</Name>
    <Synchronization>Synchronous</Synchronization>
    <Type>10004</Type>
    <SequenceNumber>40100</SequenceNumber>
    <Url/>
    <Assembly>EASA.BA.IMF.RC.Core.Application, Version=1.0.0.0, Culture=neutral, PublicKeyToken=a01c64e5cd1f2deb</Assembly>
    <Class>EASA.BA.IMF.RC.Core.Application.EventReceivers.CopyVersionInformation</Class>
    <Data/>
    <Filter/>
  </Receiver>
  <Receiver>
    <Name>CopyToRecordsCenter ItemUpdated</Name>
    <Synchronization>Asynchronous</Synchronization>
    <Type>10002</Type>
    <SequenceNumber>40110</SequenceNumber>
    <Url/>
    <Assembly>EASA.BA.IMF.RC.Core.Application, Version=1.0.0.0, Culture=neutral, PublicKeyToken=a01c64e5cd1f2deb</Assembly>
    <Class>EASA.BA.IMF.RC.Core.Application.EventReceivers.CopyToRecordsCenter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IMF_C0_PublicationStatus xmlns="391a2f22-9f1b-4edd-a10b-257ace2d067d">EASA internal</IMF_C0_PublicationStatus>
    <IMF_C0_SourceTaxHTField0 xmlns="720140C3-6DF4-409B-A1F7-429D32417DCA">
      <Terms xmlns="http://schemas.microsoft.com/office/infopath/2007/PartnerControls">
        <TermInfo xmlns="http://schemas.microsoft.com/office/infopath/2007/PartnerControls">
          <TermName xmlns="http://schemas.microsoft.com/office/infopath/2007/PartnerControls">EASA</TermName>
          <TermId xmlns="http://schemas.microsoft.com/office/infopath/2007/PartnerControls">f2fd8376-381c-4ede-a9cd-0a84d06f4d45</TermId>
        </TermInfo>
      </Terms>
    </IMF_C0_SourceTaxHTField0>
    <IMSApprovalDate xmlns="13a41462-d3c5-4676-81cf-1cb4ae80045f">2019-03-11T23:00:00+00:00</IMSApprovalDate>
    <IMF_RC_RefDocumentGuid xmlns="6E10281A-CD3A-4F0C-9B7D-A2009929208B">7c976db1-23c1-400d-97ad-6f114f120250</IMF_RC_RefDocumentGuid>
    <IMF_C0_Distribution xmlns="391a2f22-9f1b-4edd-a10b-257ace2d067d">EASA</IMF_C0_Distribution>
    <IMF_C0_Description xmlns="391a2f22-9f1b-4edd-a10b-257ace2d067d" xsi:nil="true"/>
    <IMF_C0_TaxonomyTaxHTField0 xmlns="720140C3-6DF4-409B-A1F7-429D32417DCA">
      <Terms xmlns="http://schemas.microsoft.com/office/infopath/2007/PartnerControls">
        <TermInfo xmlns="http://schemas.microsoft.com/office/infopath/2007/PartnerControls">
          <TermName xmlns="http://schemas.microsoft.com/office/infopath/2007/PartnerControls">Quality management</TermName>
          <TermId xmlns="http://schemas.microsoft.com/office/infopath/2007/PartnerControls">98155c21-be43-4aae-96d5-e4bc945720de</TermId>
        </TermInfo>
      </Terms>
    </IMF_C0_TaxonomyTaxHTField0>
    <IMF_RC_RefDocumentId xmlns="6E10281A-CD3A-4F0C-9B7D-A2009929208B">EASAIMS-6-1338</IMF_RC_RefDocumentId>
    <IMSAcronymTaxHTField0 xmlns="13a41462-d3c5-4676-81cf-1cb4ae80045f">
      <Terms xmlns="http://schemas.microsoft.com/office/infopath/2007/PartnerControls">
        <TermInfo xmlns="http://schemas.microsoft.com/office/infopath/2007/PartnerControls">
          <TermName xmlns="http://schemas.microsoft.com/office/infopath/2007/PartnerControls">GEN</TermName>
          <TermId xmlns="http://schemas.microsoft.com/office/infopath/2007/PartnerControls">f714bfdc-8072-4548-9471-f17a1c62a484</TermId>
        </TermInfo>
      </Terms>
    </IMSAcronymTaxHTField0>
    <IMSProcessTaxonomyTaxHTField0 xmlns="13a41462-d3c5-4676-81cf-1cb4ae80045f">
      <Terms xmlns="http://schemas.microsoft.com/office/infopath/2007/PartnerControls">
        <TermInfo xmlns="http://schemas.microsoft.com/office/infopath/2007/PartnerControls">
          <TermName xmlns="http://schemas.microsoft.com/office/infopath/2007/PartnerControls">Documents and records management</TermName>
          <TermId xmlns="http://schemas.microsoft.com/office/infopath/2007/PartnerControls">12b15273-32eb-4bfd-a22a-bf49c6fe5b8b</TermId>
        </TermInfo>
      </Terms>
    </IMSProcessTaxonomyTaxHTField0>
    <IMF_C0_Archived xmlns="391a2f22-9f1b-4edd-a10b-257ace2d067d">false</IMF_C0_Archived>
    <IMF_C0_Contributor xmlns="391a2f22-9f1b-4edd-a10b-257ace2d067d">
      <UserInfo>
        <DisplayName/>
        <AccountId xsi:nil="true"/>
        <AccountType/>
      </UserInfo>
    </IMF_C0_Contributor>
    <_dlc_DocId xmlns="391a2f22-9f1b-4edd-a10b-257ace2d067d">EASAIMS-6-1338</_dlc_DocId>
    <IMF_C0_Language xmlns="391a2f22-9f1b-4edd-a10b-257ace2d067d">English</IMF_C0_Language>
    <IMSArisId xmlns="13a41462-d3c5-4676-81cf-1cb4ae80045f">c10cc280-5e12-11e6-1387-005056ba44df</IMSArisId>
    <IMF_RC_RefDocumentVersion xmlns="6E10281A-CD3A-4F0C-9B7D-A2009929208B">2.0</IMF_RC_RefDocumentVersion>
    <TaxCatchAll xmlns="391a2f22-9f1b-4edd-a10b-257ace2d067d">
      <Value>195</Value>
      <Value>18</Value>
      <Value>45</Value>
      <Value>109</Value>
      <Value>1</Value>
    </TaxCatchAll>
    <IMF_RC_RefDocumentSet xmlns="6E10281A-CD3A-4F0C-9B7D-A2009929208B" xsi:nil="true"/>
    <TaxKeywordTaxHTField xmlns="391a2f22-9f1b-4edd-a10b-257ace2d067d">
      <Terms xmlns="http://schemas.microsoft.com/office/infopath/2007/PartnerControls">
        <TermInfo xmlns="http://schemas.microsoft.com/office/infopath/2007/PartnerControls">
          <TermName xmlns="http://schemas.microsoft.com/office/infopath/2007/PartnerControls">002</TermName>
          <TermId xmlns="http://schemas.microsoft.com/office/infopath/2007/PartnerControls">1cddd0fa-1d3f-4d3b-a149-aeb683f282e1</TermId>
        </TermInfo>
      </Terms>
    </TaxKeywordTaxHTField>
    <IMSSensitivityMarking xmlns="13a41462-d3c5-4676-81cf-1cb4ae80045f">Non applicable</IMSSensitivityMarking>
    <IMF_C0_Owner xmlns="391a2f22-9f1b-4edd-a10b-257ace2d067d">
      <UserInfo>
        <DisplayName/>
        <AccountId xsi:nil="true"/>
        <AccountType/>
      </UserInfo>
    </IMF_C0_Owner>
    <IMSRegulatorySource xmlns="13a41462-d3c5-4676-81cf-1cb4ae80045f">Non applicable</IMSRegulatorySource>
    <IMF_C0_OriginatedTimestamp xmlns="391a2f22-9f1b-4edd-a10b-257ace2d067d">2015-05-08T08:13:00+00:00</IMF_C0_OriginatedTimestamp>
    <IMSFormType xmlns="13a41462-d3c5-4676-81cf-1cb4ae80045f">Quality template</IMSFormType>
    <IMF_RC_RefDocumentLib xmlns="6E10281A-CD3A-4F0C-9B7D-A2009929208B">IMS Qdocs publication</IMF_RC_RefDocumentLib>
    <IMSApprovalStatus xmlns="13a41462-d3c5-4676-81cf-1cb4ae80045f">Approved</IMSApprovalStatus>
    <_dlc_DocIdUrl xmlns="391a2f22-9f1b-4edd-a10b-257ace2d067d">
      <Url>https://imf.easa.europa.eu/case/IMS/_layouts/15/DocIdRedir.aspx?ID=EASAIMS-6-1338</Url>
      <Description>EASAIMS-6-1338</Description>
    </_dlc_DocIdUrl>
    <IMF_RC_RefDocumentInfo xmlns="6E10281A-CD3A-4F0C-9B7D-A2009929208B">{"Web":{"Path":"/","Title":"Integrated Management System","Description":""}}</IMF_RC_RefDocumentInfo>
  </documentManagement>
</p:properties>
</file>

<file path=customXml/item4.xml><?xml version="1.0" encoding="utf-8"?>
<ct:contentTypeSchema xmlns:ct="http://schemas.microsoft.com/office/2006/metadata/contentType" xmlns:ma="http://schemas.microsoft.com/office/2006/metadata/properties/metaAttributes" ct:_="" ma:_="" ma:contentTypeName="IMS Template" ma:contentTypeID="0x010100A14FE9BE6CE84F1BB23C774EC08C4AEA2D010039FCBC2891070F46ABE301F7C89982DF" ma:contentTypeVersion="48" ma:contentTypeDescription="" ma:contentTypeScope="" ma:versionID="d023930d99e07448568a3de6cc0aec27">
  <xsd:schema xmlns:xsd="http://www.w3.org/2001/XMLSchema" xmlns:xs="http://www.w3.org/2001/XMLSchema" xmlns:p="http://schemas.microsoft.com/office/2006/metadata/properties" xmlns:ns2="391a2f22-9f1b-4edd-a10b-257ace2d067d" xmlns:ns3="720140C3-6DF4-409B-A1F7-429D32417DCA" xmlns:ns4="13a41462-d3c5-4676-81cf-1cb4ae80045f" xmlns:ns5="6E10281A-CD3A-4F0C-9B7D-A2009929208B" targetNamespace="http://schemas.microsoft.com/office/2006/metadata/properties" ma:root="true" ma:fieldsID="cff8d02afa4360022eb7770d87b35f3f" ns2:_="" ns3:_="" ns4:_="" ns5:_="">
    <xsd:import namespace="391a2f22-9f1b-4edd-a10b-257ace2d067d"/>
    <xsd:import namespace="720140C3-6DF4-409B-A1F7-429D32417DCA"/>
    <xsd:import namespace="13a41462-d3c5-4676-81cf-1cb4ae80045f"/>
    <xsd:import namespace="6E10281A-CD3A-4F0C-9B7D-A2009929208B"/>
    <xsd:element name="properties">
      <xsd:complexType>
        <xsd:sequence>
          <xsd:element name="documentManagement">
            <xsd:complexType>
              <xsd:all>
                <xsd:element ref="ns2:_dlc_DocId" minOccurs="0"/>
                <xsd:element ref="ns2:_dlc_DocIdUrl" minOccurs="0"/>
                <xsd:element ref="ns2:_dlc_DocIdPersistId" minOccurs="0"/>
                <xsd:element ref="ns2:IMF_C0_Description" minOccurs="0"/>
                <xsd:element ref="ns2:IMF_C0_Contributor" minOccurs="0"/>
                <xsd:element ref="ns2:IMF_C0_Archived" minOccurs="0"/>
                <xsd:element ref="ns3:IMF_C0_TaxonomyTaxHTField0" minOccurs="0"/>
                <xsd:element ref="ns2:IMF_C0_Owner" minOccurs="0"/>
                <xsd:element ref="ns2:IMF_C0_OriginatedTimestamp" minOccurs="0"/>
                <xsd:element ref="ns2:IMF_C0_PublicationStatus"/>
                <xsd:element ref="ns3:IMF_C0_SourceTaxHTField0" minOccurs="0"/>
                <xsd:element ref="ns2:IMF_C0_Distribution" minOccurs="0"/>
                <xsd:element ref="ns2:IMF_C0_Language" minOccurs="0"/>
                <xsd:element ref="ns2:TaxKeywordTaxHTField" minOccurs="0"/>
                <xsd:element ref="ns4:IMSProcessTaxonomyTaxHTField0" minOccurs="0"/>
                <xsd:element ref="ns2:TaxCatchAll" minOccurs="0"/>
                <xsd:element ref="ns2:TaxCatchAllLabel" minOccurs="0"/>
                <xsd:element ref="ns4:IMSApprovalDate"/>
                <xsd:element ref="ns4:IMSApprovalStatus"/>
                <xsd:element ref="ns4:IMSArisId" minOccurs="0"/>
                <xsd:element ref="ns4:IMSAcronymTaxHTField0" minOccurs="0"/>
                <xsd:element ref="ns4:IMSFormType"/>
                <xsd:element ref="ns4:IMSRegulatorySource"/>
                <xsd:element ref="ns4:IMSSensitivityMarking"/>
                <xsd:element ref="ns5:IMF_RC_RefDocumentGuid" minOccurs="0"/>
                <xsd:element ref="ns5:IMF_RC_RefDocumentId" minOccurs="0"/>
                <xsd:element ref="ns5:IMF_RC_RefDocumentVersion" minOccurs="0"/>
                <xsd:element ref="ns5:IMF_RC_RefDocumentLib" minOccurs="0"/>
                <xsd:element ref="ns5:IMF_RC_RefDocumentSet" minOccurs="0"/>
                <xsd:element ref="ns5:IMF_RC_RefDocumentInfo"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91a2f22-9f1b-4edd-a10b-257ace2d067d"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IMF_C0_Description" ma:index="12" nillable="true" ma:displayName="Description" ma:description="Short description of document and its contents" ma:internalName="IMF_C0_Description" ma:readOnly="false">
      <xsd:simpleType>
        <xsd:restriction base="dms:Note">
          <xsd:maxLength value="255"/>
        </xsd:restriction>
      </xsd:simpleType>
    </xsd:element>
    <xsd:element name="IMF_C0_Contributor" ma:index="13" nillable="true" ma:displayName="Contributor" ma:description="Indicate one or more contributors to the object" ma:list="UserInfo" ma:internalName="IMF_C0_Contribu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IMF_C0_Archived" ma:index="14" nillable="true" ma:displayName="Archived" ma:default="0" ma:description="Indicates cycle status of object" ma:hidden="true" ma:internalName="IMF_C0_Archived" ma:readOnly="false">
      <xsd:simpleType>
        <xsd:restriction base="dms:Boolean"/>
      </xsd:simpleType>
    </xsd:element>
    <xsd:element name="IMF_C0_Owner" ma:index="17" nillable="true" ma:displayName="Owner" ma:default="" ma:description="Indicates Head of department" ma:hidden="true" ma:list="UserInfo" ma:internalName="IMF_C0_Owne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IMF_C0_OriginatedTimestamp" ma:index="18" nillable="true" ma:displayName="Originated timestamp" ma:default="[today]" ma:description="Indicates originated timestamp of object if not created in SP" ma:format="DateTime" ma:internalName="IMF_C0_OriginatedTimestamp" ma:readOnly="false">
      <xsd:simpleType>
        <xsd:restriction base="dms:DateTime"/>
      </xsd:simpleType>
    </xsd:element>
    <xsd:element name="IMF_C0_PublicationStatus" ma:index="19" ma:displayName="Publication status" ma:default="EASA internal" ma:description="Indictates if the object can be published outwards the Internet" ma:internalName="IMF_C0_PublicationStatus" ma:readOnly="false">
      <xsd:simpleType>
        <xsd:restriction base="dms:Choice">
          <xsd:enumeration value="EASA internal"/>
          <xsd:enumeration value="Not reviewed for public release"/>
          <xsd:enumeration value="Approved for public release"/>
          <xsd:enumeration value="Sensitive but unclassified"/>
        </xsd:restriction>
      </xsd:simpleType>
    </xsd:element>
    <xsd:element name="IMF_C0_Distribution" ma:index="22" nillable="true" ma:displayName="Distribution" ma:default="EASA" ma:description="Indicate if object comes into or leaves EASA (EASA/In/Out)" ma:hidden="true" ma:internalName="IMF_C0_Distribution" ma:readOnly="false">
      <xsd:simpleType>
        <xsd:restriction base="dms:Choice">
          <xsd:enumeration value="EASA"/>
          <xsd:enumeration value="In"/>
          <xsd:enumeration value="Out"/>
        </xsd:restriction>
      </xsd:simpleType>
    </xsd:element>
    <xsd:element name="IMF_C0_Language" ma:index="23" nillable="true" ma:displayName="Language" ma:default="English" ma:description="" ma:hidden="true" ma:internalName="IMF_C0_Language" ma:readOnly="false">
      <xsd:simpleType>
        <xsd:restriction base="dms:Choice">
          <xsd:enumeration value="English"/>
          <xsd:enumeration value="French"/>
          <xsd:enumeration value="German"/>
        </xsd:restriction>
      </xsd:simpleType>
    </xsd:element>
    <xsd:element name="TaxKeywordTaxHTField" ma:index="24" nillable="true" ma:taxonomy="true" ma:internalName="TaxKeywordTaxHTField" ma:taxonomyFieldName="TaxKeyword" ma:displayName="Enterprise Keywords" ma:readOnly="false" ma:fieldId="{23f27201-bee3-471e-b2e7-b64fd8b7ca38}" ma:taxonomyMulti="true" ma:sspId="8358dc2d-5dac-4cc2-8ed1-5c2041965753" ma:termSetId="00000000-0000-0000-0000-000000000000" ma:anchorId="00000000-0000-0000-0000-000000000000" ma:open="true" ma:isKeyword="true">
      <xsd:complexType>
        <xsd:sequence>
          <xsd:element ref="pc:Terms" minOccurs="0" maxOccurs="1"/>
        </xsd:sequence>
      </xsd:complexType>
    </xsd:element>
    <xsd:element name="TaxCatchAll" ma:index="27" nillable="true" ma:displayName="Taxonomy Catch All Column" ma:hidden="true" ma:list="{23859e3b-acf6-4239-bdbf-866f974b27ec}" ma:internalName="TaxCatchAll" ma:showField="CatchAllData" ma:web="9187730d-d789-474d-9594-c335a1009584">
      <xsd:complexType>
        <xsd:complexContent>
          <xsd:extension base="dms:MultiChoiceLookup">
            <xsd:sequence>
              <xsd:element name="Value" type="dms:Lookup" maxOccurs="unbounded" minOccurs="0" nillable="true"/>
            </xsd:sequence>
          </xsd:extension>
        </xsd:complexContent>
      </xsd:complexType>
    </xsd:element>
    <xsd:element name="TaxCatchAllLabel" ma:index="28" nillable="true" ma:displayName="Taxonomy Catch All Column1" ma:hidden="true" ma:list="{23859e3b-acf6-4239-bdbf-866f974b27ec}" ma:internalName="TaxCatchAllLabel" ma:readOnly="true" ma:showField="CatchAllDataLabel" ma:web="9187730d-d789-474d-9594-c335a100958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20140C3-6DF4-409B-A1F7-429D32417DCA" elementFormDefault="qualified">
    <xsd:import namespace="http://schemas.microsoft.com/office/2006/documentManagement/types"/>
    <xsd:import namespace="http://schemas.microsoft.com/office/infopath/2007/PartnerControls"/>
    <xsd:element name="IMF_C0_TaxonomyTaxHTField0" ma:index="15" ma:taxonomy="true" ma:internalName="IMF_C0_TaxonomyTaxHTField0" ma:taxonomyFieldName="IMF_C0_Taxonomy" ma:displayName="Taxonomy" ma:readOnly="false" ma:fieldId="{cf456d8d-8c00-4f58-9eea-3acf158a8d25}" ma:sspId="8358dc2d-5dac-4cc2-8ed1-5c2041965753" ma:termSetId="4b10b631-c2b5-4fc7-abfe-3cafbec3fca2" ma:anchorId="00000000-0000-0000-0000-000000000000" ma:open="false" ma:isKeyword="false">
      <xsd:complexType>
        <xsd:sequence>
          <xsd:element ref="pc:Terms" minOccurs="0" maxOccurs="1"/>
        </xsd:sequence>
      </xsd:complexType>
    </xsd:element>
    <xsd:element name="IMF_C0_SourceTaxHTField0" ma:index="20" ma:taxonomy="true" ma:internalName="IMF_C0_SourceTaxHTField0" ma:taxonomyFieldName="IMF_C0_Source" ma:displayName="Source" ma:readOnly="false" ma:default="1;#EASA|f2fd8376-381c-4ede-a9cd-0a84d06f4d45" ma:fieldId="{eb94dad3-d236-47b0-8922-8fe392b9072c}" ma:sspId="8358dc2d-5dac-4cc2-8ed1-5c2041965753" ma:termSetId="c85d0ee6-6f1d-4fee-ac6f-42b79544e648"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3a41462-d3c5-4676-81cf-1cb4ae80045f" elementFormDefault="qualified">
    <xsd:import namespace="http://schemas.microsoft.com/office/2006/documentManagement/types"/>
    <xsd:import namespace="http://schemas.microsoft.com/office/infopath/2007/PartnerControls"/>
    <xsd:element name="IMSProcessTaxonomyTaxHTField0" ma:index="26" ma:taxonomy="true" ma:internalName="IMSProcessTaxonomyTaxHTField0" ma:taxonomyFieldName="IMSProcessTaxonomy" ma:displayName="Process taxonomy (Q)" ma:default="" ma:fieldId="f18fae71-a947-4e07-8845-dca4bf3d380c" ma:taxonomyMulti="true" ma:sspId="8358dc2d-5dac-4cc2-8ed1-5c2041965753" ma:termSetId="89011a43-13ba-4f07-a418-2eea87b9aeb6" ma:anchorId="00000000-0000-0000-0000-000000000000" ma:open="false" ma:isKeyword="false">
      <xsd:complexType>
        <xsd:sequence>
          <xsd:element ref="pc:Terms" minOccurs="0" maxOccurs="1"/>
        </xsd:sequence>
      </xsd:complexType>
    </xsd:element>
    <xsd:element name="IMSApprovalDate" ma:index="30" ma:displayName="Approval date" ma:default="[today]" ma:description="Approval date" ma:format="DateTime" ma:indexed="true" ma:internalName="IMSApprovalDate">
      <xsd:simpleType>
        <xsd:restriction base="dms:DateTime"/>
      </xsd:simpleType>
    </xsd:element>
    <xsd:element name="IMSApprovalStatus" ma:index="31" ma:displayName="Approval status" ma:default="Draft" ma:description="Approval status" ma:indexed="true" ma:internalName="IMSApprovalStatus">
      <xsd:simpleType>
        <xsd:restriction base="dms:Choice">
          <xsd:enumeration value="Draft"/>
          <xsd:enumeration value="In review"/>
          <xsd:enumeration value="Approved"/>
        </xsd:restriction>
      </xsd:simpleType>
    </xsd:element>
    <xsd:element name="IMSArisId" ma:index="32" nillable="true" ma:displayName="Aris ID" ma:description="Aris ID" ma:internalName="IMSArisId">
      <xsd:simpleType>
        <xsd:restriction base="dms:Text"/>
      </xsd:simpleType>
    </xsd:element>
    <xsd:element name="IMSAcronymTaxHTField0" ma:index="33" ma:taxonomy="true" ma:internalName="IMSAcronymTaxHTField0" ma:taxonomyFieldName="IMSAcronym" ma:displayName="Acronym" ma:indexed="true" ma:default="" ma:fieldId="{dbafa9dc-4115-4a1e-a712-8c79b5d311f8}" ma:sspId="8358dc2d-5dac-4cc2-8ed1-5c2041965753" ma:termSetId="5682b1a9-309c-4d53-a544-a3b112910516" ma:anchorId="00000000-0000-0000-0000-000000000000" ma:open="false" ma:isKeyword="false">
      <xsd:complexType>
        <xsd:sequence>
          <xsd:element ref="pc:Terms" minOccurs="0" maxOccurs="1"/>
        </xsd:sequence>
      </xsd:complexType>
    </xsd:element>
    <xsd:element name="IMSFormType" ma:index="35" ma:displayName="Form type" ma:default="Quality form" ma:description="Form type" ma:internalName="IMSFormType">
      <xsd:simpleType>
        <xsd:restriction base="dms:Choice">
          <xsd:enumeration value="Quality template"/>
          <xsd:enumeration value="Quality form"/>
          <xsd:enumeration value="EASA form"/>
          <xsd:enumeration value="Application form"/>
        </xsd:restriction>
      </xsd:simpleType>
    </xsd:element>
    <xsd:element name="IMSRegulatorySource" ma:index="36" ma:displayName="Regulatory source" ma:default="Non applicable" ma:description="Regulatory source" ma:internalName="IMSRegulatorySource">
      <xsd:simpleType>
        <xsd:restriction base="dms:Choice">
          <xsd:enumeration value="Non applicable"/>
          <xsd:enumeration value="Implementing rule"/>
          <xsd:enumeration value="Acceptable means of compliance"/>
          <xsd:enumeration value="Guidance material"/>
        </xsd:restriction>
      </xsd:simpleType>
    </xsd:element>
    <xsd:element name="IMSSensitivityMarking" ma:index="37" ma:displayName="Sensitivity marking" ma:default="Non applicable" ma:description="Indicates sensitivity level" ma:internalName="IMSSensitivityMarking">
      <xsd:simpleType>
        <xsd:restriction base="dms:Choice">
          <xsd:enumeration value="Non applicable"/>
          <xsd:enumeration value="Public"/>
          <xsd:enumeration value="Internal"/>
          <xsd:enumeration value="Limited distribution"/>
          <xsd:enumeration value="HR matters"/>
        </xsd:restriction>
      </xsd:simpleType>
    </xsd:element>
  </xsd:schema>
  <xsd:schema xmlns:xsd="http://www.w3.org/2001/XMLSchema" xmlns:xs="http://www.w3.org/2001/XMLSchema" xmlns:dms="http://schemas.microsoft.com/office/2006/documentManagement/types" xmlns:pc="http://schemas.microsoft.com/office/infopath/2007/PartnerControls" targetNamespace="6E10281A-CD3A-4F0C-9B7D-A2009929208B" elementFormDefault="qualified">
    <xsd:import namespace="http://schemas.microsoft.com/office/2006/documentManagement/types"/>
    <xsd:import namespace="http://schemas.microsoft.com/office/infopath/2007/PartnerControls"/>
    <xsd:element name="IMF_RC_RefDocumentGuid" ma:index="38" nillable="true" ma:displayName="RefGuid" ma:description="" ma:hidden="true" ma:internalName="IMF_RC_RefDocumentGuid">
      <xsd:simpleType>
        <xsd:restriction base="dms:Text"/>
      </xsd:simpleType>
    </xsd:element>
    <xsd:element name="IMF_RC_RefDocumentId" ma:index="39" nillable="true" ma:displayName="RefId" ma:description="" ma:hidden="true" ma:internalName="IMF_RC_RefDocumentId">
      <xsd:simpleType>
        <xsd:restriction base="dms:Text"/>
      </xsd:simpleType>
    </xsd:element>
    <xsd:element name="IMF_RC_RefDocumentVersion" ma:index="40" nillable="true" ma:displayName="RefVer" ma:description="" ma:hidden="true" ma:internalName="IMF_RC_RefDocumentVersion">
      <xsd:simpleType>
        <xsd:restriction base="dms:Text"/>
      </xsd:simpleType>
    </xsd:element>
    <xsd:element name="IMF_RC_RefDocumentLib" ma:index="41" nillable="true" ma:displayName="RefLib" ma:description="" ma:hidden="true" ma:internalName="IMF_RC_RefDocumentLib">
      <xsd:simpleType>
        <xsd:restriction base="dms:Text"/>
      </xsd:simpleType>
    </xsd:element>
    <xsd:element name="IMF_RC_RefDocumentSet" ma:index="42" nillable="true" ma:displayName="RefDs" ma:description="" ma:hidden="true" ma:internalName="IMF_RC_RefDocumentSet">
      <xsd:simpleType>
        <xsd:restriction base="dms:Text"/>
      </xsd:simpleType>
    </xsd:element>
    <xsd:element name="IMF_RC_RefDocumentInfo" ma:index="43" nillable="true" ma:displayName="RefInfo" ma:description="" ma:hidden="true" ma:internalName="IMF_RC_RefDocumentInfo" ma:readOnly="fals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mso-contentType ?>
<SharedContentType xmlns="Microsoft.SharePoint.Taxonomy.ContentTypeSync" SourceId="8358dc2d-5dac-4cc2-8ed1-5c2041965753" ContentTypeId="0x010100A14FE9BE6CE84F1BB23C774EC08C4AEA2D01" PreviousValue="false"/>
</file>

<file path=customXml/itemProps1.xml><?xml version="1.0" encoding="utf-8"?>
<ds:datastoreItem xmlns:ds="http://schemas.openxmlformats.org/officeDocument/2006/customXml" ds:itemID="{3A511110-FB2E-4923-BB70-92FFD90286FC}">
  <ds:schemaRefs>
    <ds:schemaRef ds:uri="http://schemas.microsoft.com/sharepoint/events"/>
  </ds:schemaRefs>
</ds:datastoreItem>
</file>

<file path=customXml/itemProps2.xml><?xml version="1.0" encoding="utf-8"?>
<ds:datastoreItem xmlns:ds="http://schemas.openxmlformats.org/officeDocument/2006/customXml" ds:itemID="{003FCB61-EA6A-4FDA-B883-73A7AFBBCD94}">
  <ds:schemaRefs>
    <ds:schemaRef ds:uri="http://schemas.microsoft.com/sharepoint/v3/contenttype/forms"/>
  </ds:schemaRefs>
</ds:datastoreItem>
</file>

<file path=customXml/itemProps3.xml><?xml version="1.0" encoding="utf-8"?>
<ds:datastoreItem xmlns:ds="http://schemas.openxmlformats.org/officeDocument/2006/customXml" ds:itemID="{69B0780D-C26B-40DA-B88A-61A01AD1429F}">
  <ds:schemaRefs>
    <ds:schemaRef ds:uri="720140C3-6DF4-409B-A1F7-429D32417DCA"/>
    <ds:schemaRef ds:uri="391a2f22-9f1b-4edd-a10b-257ace2d067d"/>
    <ds:schemaRef ds:uri="http://purl.org/dc/terms/"/>
    <ds:schemaRef ds:uri="http://purl.org/dc/dcmitype/"/>
    <ds:schemaRef ds:uri="http://schemas.microsoft.com/office/2006/metadata/properties"/>
    <ds:schemaRef ds:uri="http://schemas.microsoft.com/office/2006/documentManagement/types"/>
    <ds:schemaRef ds:uri="http://schemas.openxmlformats.org/package/2006/metadata/core-properties"/>
    <ds:schemaRef ds:uri="http://schemas.microsoft.com/office/infopath/2007/PartnerControls"/>
    <ds:schemaRef ds:uri="6E10281A-CD3A-4F0C-9B7D-A2009929208B"/>
    <ds:schemaRef ds:uri="13a41462-d3c5-4676-81cf-1cb4ae80045f"/>
    <ds:schemaRef ds:uri="http://www.w3.org/XML/1998/namespace"/>
    <ds:schemaRef ds:uri="http://purl.org/dc/elements/1.1/"/>
  </ds:schemaRefs>
</ds:datastoreItem>
</file>

<file path=customXml/itemProps4.xml><?xml version="1.0" encoding="utf-8"?>
<ds:datastoreItem xmlns:ds="http://schemas.openxmlformats.org/officeDocument/2006/customXml" ds:itemID="{FFA8CCF6-8956-498B-9E90-142A8038EF6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91a2f22-9f1b-4edd-a10b-257ace2d067d"/>
    <ds:schemaRef ds:uri="720140C3-6DF4-409B-A1F7-429D32417DCA"/>
    <ds:schemaRef ds:uri="13a41462-d3c5-4676-81cf-1cb4ae80045f"/>
    <ds:schemaRef ds:uri="6E10281A-CD3A-4F0C-9B7D-A200992920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B2A88A6D-5086-4D3E-9150-442D95372A85}">
  <ds:schemaRefs>
    <ds:schemaRef ds:uri="Microsoft.SharePoint.Taxonomy.ContentTypeSync"/>
  </ds:schemaRefs>
</ds:datastoreItem>
</file>

<file path=docProps/app.xml><?xml version="1.0" encoding="utf-8"?>
<Properties xmlns="http://schemas.openxmlformats.org/officeDocument/2006/extended-properties" xmlns:vt="http://schemas.openxmlformats.org/officeDocument/2006/docPropsVTypes">
  <Template>SASO webconference template</Template>
  <TotalTime>1119</TotalTime>
  <Words>800</Words>
  <Application>Microsoft Office PowerPoint</Application>
  <PresentationFormat>On-screen Show (16:9)</PresentationFormat>
  <Paragraphs>64</Paragraphs>
  <Slides>13</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Wingdings</vt:lpstr>
      <vt:lpstr>Office Theme</vt:lpstr>
      <vt:lpstr>SASO, the way forward for SADC</vt:lpstr>
      <vt:lpstr>SASO National Safety Inspector Program (NSI)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PC</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SASO, the way forward for SADC</dc:title>
  <dc:subject/>
  <dc:creator>KONING Yves</dc:creator>
  <cp:keywords>002</cp:keywords>
  <dc:description/>
  <cp:lastModifiedBy>ajd240@outlook.com</cp:lastModifiedBy>
  <cp:revision>36</cp:revision>
  <dcterms:created xsi:type="dcterms:W3CDTF">2021-04-28T14:39:26Z</dcterms:created>
  <dcterms:modified xsi:type="dcterms:W3CDTF">2021-05-17T20:35:00Z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MF_C0_Taxonomy">
    <vt:lpwstr>18;#Quality management|98155c21-be43-4aae-96d5-e4bc945720de</vt:lpwstr>
  </property>
  <property fmtid="{D5CDD505-2E9C-101B-9397-08002B2CF9AE}" pid="3" name="TaxKeyword">
    <vt:lpwstr>45;#002|1cddd0fa-1d3f-4d3b-a149-aeb683f282e1</vt:lpwstr>
  </property>
  <property fmtid="{D5CDD505-2E9C-101B-9397-08002B2CF9AE}" pid="4" name="Order">
    <vt:r8>9600</vt:r8>
  </property>
  <property fmtid="{D5CDD505-2E9C-101B-9397-08002B2CF9AE}" pid="5" name="IMSAcronym">
    <vt:lpwstr>109;#GEN|f714bfdc-8072-4548-9471-f17a1c62a484</vt:lpwstr>
  </property>
  <property fmtid="{D5CDD505-2E9C-101B-9397-08002B2CF9AE}" pid="6" name="ContentTypeId">
    <vt:lpwstr>0x010100A14FE9BE6CE84F1BB23C774EC08C4AEA2D010039FCBC2891070F46ABE301F7C89982DF</vt:lpwstr>
  </property>
  <property fmtid="{D5CDD505-2E9C-101B-9397-08002B2CF9AE}" pid="7" name="_dlc_DocIdItemGuid">
    <vt:lpwstr>7c976db1-23c1-400d-97ad-6f114f120250</vt:lpwstr>
  </property>
  <property fmtid="{D5CDD505-2E9C-101B-9397-08002B2CF9AE}" pid="8" name="IMF_C0_Source">
    <vt:lpwstr>1;#EASA|f2fd8376-381c-4ede-a9cd-0a84d06f4d45</vt:lpwstr>
  </property>
  <property fmtid="{D5CDD505-2E9C-101B-9397-08002B2CF9AE}" pid="9" name="IMSProcessTaxonomy">
    <vt:lpwstr>195;#Documents and records management|12b15273-32eb-4bfd-a22a-bf49c6fe5b8b</vt:lpwstr>
  </property>
  <property fmtid="{D5CDD505-2E9C-101B-9397-08002B2CF9AE}" pid="10" name="xd_ProgID">
    <vt:lpwstr/>
  </property>
  <property fmtid="{D5CDD505-2E9C-101B-9397-08002B2CF9AE}" pid="11" name="_SharedFileIndex">
    <vt:lpwstr/>
  </property>
  <property fmtid="{D5CDD505-2E9C-101B-9397-08002B2CF9AE}" pid="12" name="_SourceUrl">
    <vt:lpwstr/>
  </property>
  <property fmtid="{D5CDD505-2E9C-101B-9397-08002B2CF9AE}" pid="13" name="TemplateUrl">
    <vt:lpwstr/>
  </property>
  <property fmtid="{D5CDD505-2E9C-101B-9397-08002B2CF9AE}" pid="14" name="_CopySource">
    <vt:lpwstr>http://imf.easa.local/case/IMS/IMSQdocsdesign/TE.GEN.00410.pptx</vt:lpwstr>
  </property>
</Properties>
</file>