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7"/>
  </p:notesMasterIdLst>
  <p:handoutMasterIdLst>
    <p:handoutMasterId r:id="rId28"/>
  </p:handoutMasterIdLst>
  <p:sldIdLst>
    <p:sldId id="259" r:id="rId7"/>
    <p:sldId id="264" r:id="rId8"/>
    <p:sldId id="265" r:id="rId9"/>
    <p:sldId id="266" r:id="rId10"/>
    <p:sldId id="268" r:id="rId11"/>
    <p:sldId id="271" r:id="rId12"/>
    <p:sldId id="272" r:id="rId13"/>
    <p:sldId id="273" r:id="rId14"/>
    <p:sldId id="270" r:id="rId15"/>
    <p:sldId id="279" r:id="rId16"/>
    <p:sldId id="275" r:id="rId17"/>
    <p:sldId id="281" r:id="rId18"/>
    <p:sldId id="277" r:id="rId19"/>
    <p:sldId id="282" r:id="rId20"/>
    <p:sldId id="283" r:id="rId21"/>
    <p:sldId id="286" r:id="rId22"/>
    <p:sldId id="287" r:id="rId23"/>
    <p:sldId id="284" r:id="rId24"/>
    <p:sldId id="285" r:id="rId25"/>
    <p:sldId id="262"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C39"/>
    <a:srgbClr val="007FC2"/>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8" autoAdjust="0"/>
    <p:restoredTop sz="94628" autoAdjust="0"/>
  </p:normalViewPr>
  <p:slideViewPr>
    <p:cSldViewPr snapToGrid="0" snapToObjects="1">
      <p:cViewPr varScale="1">
        <p:scale>
          <a:sx n="91" d="100"/>
          <a:sy n="91" d="100"/>
        </p:scale>
        <p:origin x="390" y="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14" d="100"/>
          <a:sy n="114" d="100"/>
        </p:scale>
        <p:origin x="41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14D9B-7BAA-443D-8F8C-DEEE50B1428C}" type="datetimeFigureOut">
              <a:rPr lang="en-GB" smtClean="0"/>
              <a:t>19/05/2021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C40D5D-C887-411B-BC6D-6DBFA90F7E35}" type="slidenum">
              <a:rPr lang="en-GB" smtClean="0"/>
              <a:t>‹#›</a:t>
            </a:fld>
            <a:endParaRPr lang="en-GB"/>
          </a:p>
        </p:txBody>
      </p:sp>
    </p:spTree>
    <p:extLst>
      <p:ext uri="{BB962C8B-B14F-4D97-AF65-F5344CB8AC3E}">
        <p14:creationId xmlns:p14="http://schemas.microsoft.com/office/powerpoint/2010/main" val="3312495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AFBA2-4DC1-4A0E-904D-ADCF6961E329}" type="datetimeFigureOut">
              <a:rPr lang="en-GB" smtClean="0"/>
              <a:t>19/05/2021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4B996-D599-4D39-8C2B-A5E79F86EF30}" type="slidenum">
              <a:rPr lang="en-GB" smtClean="0"/>
              <a:t>‹#›</a:t>
            </a:fld>
            <a:endParaRPr lang="en-GB"/>
          </a:p>
        </p:txBody>
      </p:sp>
    </p:spTree>
    <p:extLst>
      <p:ext uri="{BB962C8B-B14F-4D97-AF65-F5344CB8AC3E}">
        <p14:creationId xmlns:p14="http://schemas.microsoft.com/office/powerpoint/2010/main" val="362313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1CBDF5E0-3193-48E1-A317-D48997B1F7A3}"/>
              </a:ext>
            </a:extLst>
          </p:cNvPr>
          <p:cNvSpPr>
            <a:spLocks noGrp="1"/>
          </p:cNvSpPr>
          <p:nvPr>
            <p:ph type="subTitle" idx="1" hasCustomPrompt="1"/>
          </p:nvPr>
        </p:nvSpPr>
        <p:spPr>
          <a:xfrm>
            <a:off x="570788" y="2534364"/>
            <a:ext cx="8127511" cy="474745"/>
          </a:xfrm>
          <a:prstGeom prst="rect">
            <a:avLst/>
          </a:prstGeom>
        </p:spPr>
        <p:txBody>
          <a:bodyPr/>
          <a:lstStyle>
            <a:lvl1pPr marL="0" indent="0" algn="l">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Subtitle </a:t>
            </a:r>
            <a:endParaRPr lang="en-US" dirty="0"/>
          </a:p>
        </p:txBody>
      </p:sp>
      <p:sp>
        <p:nvSpPr>
          <p:cNvPr id="11" name="Title 1">
            <a:extLst>
              <a:ext uri="{FF2B5EF4-FFF2-40B4-BE49-F238E27FC236}">
                <a16:creationId xmlns:a16="http://schemas.microsoft.com/office/drawing/2014/main" id="{7C820046-5E64-4C87-9A7A-A5E86A1189DA}"/>
              </a:ext>
            </a:extLst>
          </p:cNvPr>
          <p:cNvSpPr>
            <a:spLocks noGrp="1"/>
          </p:cNvSpPr>
          <p:nvPr>
            <p:ph type="ctrTitle" hasCustomPrompt="1"/>
          </p:nvPr>
        </p:nvSpPr>
        <p:spPr>
          <a:xfrm>
            <a:off x="570788" y="1704037"/>
            <a:ext cx="8127511" cy="530475"/>
          </a:xfrm>
          <a:prstGeom prst="rect">
            <a:avLst/>
          </a:prstGeom>
        </p:spPr>
        <p:txBody>
          <a:bodyPr/>
          <a:lstStyle>
            <a:lvl1pPr algn="l">
              <a:lnSpc>
                <a:spcPct val="70000"/>
              </a:lnSpc>
              <a:defRPr sz="3600" b="1" baseline="0">
                <a:solidFill>
                  <a:schemeClr val="tx1">
                    <a:lumMod val="50000"/>
                    <a:lumOff val="50000"/>
                  </a:schemeClr>
                </a:solidFill>
              </a:defRPr>
            </a:lvl1pPr>
          </a:lstStyle>
          <a:p>
            <a:r>
              <a:rPr lang="en-US" dirty="0"/>
              <a:t>Title slide (without picture)</a:t>
            </a:r>
          </a:p>
        </p:txBody>
      </p:sp>
      <p:pic>
        <p:nvPicPr>
          <p:cNvPr id="18" name="Picture 17">
            <a:extLst>
              <a:ext uri="{FF2B5EF4-FFF2-40B4-BE49-F238E27FC236}">
                <a16:creationId xmlns:a16="http://schemas.microsoft.com/office/drawing/2014/main" id="{385DAAD8-37F0-4A01-A2B6-FBAD23C5534E}"/>
              </a:ext>
            </a:extLst>
          </p:cNvPr>
          <p:cNvPicPr/>
          <p:nvPr userDrawn="1"/>
        </p:nvPicPr>
        <p:blipFill rotWithShape="1">
          <a:blip r:embed="rId2">
            <a:extLst>
              <a:ext uri="{28A0092B-C50C-407E-A947-70E740481C1C}">
                <a14:useLocalDpi xmlns:a14="http://schemas.microsoft.com/office/drawing/2010/main" val="0"/>
              </a:ext>
            </a:extLst>
          </a:blip>
          <a:srcRect l="11110" t="22363" r="1633" b="22016"/>
          <a:stretch/>
        </p:blipFill>
        <p:spPr bwMode="auto">
          <a:xfrm>
            <a:off x="1725850" y="3581400"/>
            <a:ext cx="5519304" cy="751692"/>
          </a:xfrm>
          <a:prstGeom prst="rect">
            <a:avLst/>
          </a:prstGeom>
          <a:solidFill>
            <a:schemeClr val="bg1"/>
          </a:solidFill>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A82F6DFA-B43E-445A-988E-8747B32F5F9F}"/>
              </a:ext>
            </a:extLst>
          </p:cNvPr>
          <p:cNvPicPr/>
          <p:nvPr userDrawn="1"/>
        </p:nvPicPr>
        <p:blipFill>
          <a:blip r:embed="rId3"/>
          <a:stretch>
            <a:fillRect/>
          </a:stretch>
        </p:blipFill>
        <p:spPr>
          <a:xfrm>
            <a:off x="3328582" y="195338"/>
            <a:ext cx="2486835" cy="1394564"/>
          </a:xfrm>
          <a:prstGeom prst="rect">
            <a:avLst/>
          </a:prstGeom>
        </p:spPr>
      </p:pic>
      <p:pic>
        <p:nvPicPr>
          <p:cNvPr id="20" name="Picture 19">
            <a:extLst>
              <a:ext uri="{FF2B5EF4-FFF2-40B4-BE49-F238E27FC236}">
                <a16:creationId xmlns:a16="http://schemas.microsoft.com/office/drawing/2014/main" id="{782AA092-DA66-48DB-8B67-33CFD8F06803}"/>
              </a:ext>
            </a:extLst>
          </p:cNvPr>
          <p:cNvPicPr/>
          <p:nvPr userDrawn="1"/>
        </p:nvPicPr>
        <p:blipFill rotWithShape="1">
          <a:blip r:embed="rId4">
            <a:extLst>
              <a:ext uri="{28A0092B-C50C-407E-A947-70E740481C1C}">
                <a14:useLocalDpi xmlns:a14="http://schemas.microsoft.com/office/drawing/2010/main" val="0"/>
              </a:ext>
            </a:extLst>
          </a:blip>
          <a:srcRect l="21821" t="1234" r="21821" b="1493"/>
          <a:stretch/>
        </p:blipFill>
        <p:spPr bwMode="auto">
          <a:xfrm>
            <a:off x="3226084" y="4512504"/>
            <a:ext cx="525145" cy="503555"/>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53C41C66-AFF0-47A5-B935-001B53693942}"/>
              </a:ext>
            </a:extLst>
          </p:cNvPr>
          <p:cNvPicPr/>
          <p:nvPr userDrawn="1"/>
        </p:nvPicPr>
        <p:blipFill rotWithShape="1">
          <a:blip r:embed="rId5">
            <a:extLst>
              <a:ext uri="{28A0092B-C50C-407E-A947-70E740481C1C}">
                <a14:useLocalDpi xmlns:a14="http://schemas.microsoft.com/office/drawing/2010/main" val="0"/>
              </a:ext>
            </a:extLst>
          </a:blip>
          <a:srcRect t="9676" b="10748"/>
          <a:stretch/>
        </p:blipFill>
        <p:spPr bwMode="auto">
          <a:xfrm>
            <a:off x="5655030" y="4512504"/>
            <a:ext cx="633095" cy="503555"/>
          </a:xfrm>
          <a:prstGeom prst="rect">
            <a:avLst/>
          </a:prstGeom>
          <a:noFill/>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7B5DFD66-26B2-43D2-AF14-8A3F46F7EFC7}"/>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49350" y="4642931"/>
            <a:ext cx="1072933" cy="373128"/>
          </a:xfrm>
          <a:prstGeom prst="rect">
            <a:avLst/>
          </a:prstGeom>
          <a:noFill/>
        </p:spPr>
      </p:pic>
      <p:sp>
        <p:nvSpPr>
          <p:cNvPr id="4" name="Freeform: Shape 3">
            <a:extLst>
              <a:ext uri="{FF2B5EF4-FFF2-40B4-BE49-F238E27FC236}">
                <a16:creationId xmlns:a16="http://schemas.microsoft.com/office/drawing/2014/main" id="{A14EA6F5-CAAD-46E3-BC01-65DB2E168C31}"/>
              </a:ext>
            </a:extLst>
          </p:cNvPr>
          <p:cNvSpPr/>
          <p:nvPr userDrawn="1"/>
        </p:nvSpPr>
        <p:spPr>
          <a:xfrm>
            <a:off x="249350" y="195338"/>
            <a:ext cx="2003425" cy="2085975"/>
          </a:xfrm>
          <a:custGeom>
            <a:avLst/>
            <a:gdLst>
              <a:gd name="connsiteX0" fmla="*/ 0 w 2003425"/>
              <a:gd name="connsiteY0" fmla="*/ 2085975 h 2085975"/>
              <a:gd name="connsiteX1" fmla="*/ 0 w 2003425"/>
              <a:gd name="connsiteY1" fmla="*/ 0 h 2085975"/>
              <a:gd name="connsiteX2" fmla="*/ 2003425 w 2003425"/>
              <a:gd name="connsiteY2" fmla="*/ 0 h 2085975"/>
            </a:gdLst>
            <a:ahLst/>
            <a:cxnLst>
              <a:cxn ang="0">
                <a:pos x="connsiteX0" y="connsiteY0"/>
              </a:cxn>
              <a:cxn ang="0">
                <a:pos x="connsiteX1" y="connsiteY1"/>
              </a:cxn>
              <a:cxn ang="0">
                <a:pos x="connsiteX2" y="connsiteY2"/>
              </a:cxn>
            </a:cxnLst>
            <a:rect l="l" t="t" r="r" b="b"/>
            <a:pathLst>
              <a:path w="2003425" h="2085975">
                <a:moveTo>
                  <a:pt x="0" y="2085975"/>
                </a:moveTo>
                <a:lnTo>
                  <a:pt x="0" y="0"/>
                </a:lnTo>
                <a:lnTo>
                  <a:pt x="2003425" y="0"/>
                </a:lnTo>
              </a:path>
            </a:pathLst>
          </a:custGeom>
          <a:noFill/>
          <a:ln w="76200">
            <a:solidFill>
              <a:srgbClr val="FBBC3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0F222982-B0D6-4C9F-915E-407CD2836121}"/>
              </a:ext>
            </a:extLst>
          </p:cNvPr>
          <p:cNvSpPr/>
          <p:nvPr userDrawn="1"/>
        </p:nvSpPr>
        <p:spPr>
          <a:xfrm flipH="1">
            <a:off x="6840011" y="195338"/>
            <a:ext cx="2003425" cy="2085975"/>
          </a:xfrm>
          <a:custGeom>
            <a:avLst/>
            <a:gdLst>
              <a:gd name="connsiteX0" fmla="*/ 0 w 2003425"/>
              <a:gd name="connsiteY0" fmla="*/ 2085975 h 2085975"/>
              <a:gd name="connsiteX1" fmla="*/ 0 w 2003425"/>
              <a:gd name="connsiteY1" fmla="*/ 0 h 2085975"/>
              <a:gd name="connsiteX2" fmla="*/ 2003425 w 2003425"/>
              <a:gd name="connsiteY2" fmla="*/ 0 h 2085975"/>
            </a:gdLst>
            <a:ahLst/>
            <a:cxnLst>
              <a:cxn ang="0">
                <a:pos x="connsiteX0" y="connsiteY0"/>
              </a:cxn>
              <a:cxn ang="0">
                <a:pos x="connsiteX1" y="connsiteY1"/>
              </a:cxn>
              <a:cxn ang="0">
                <a:pos x="connsiteX2" y="connsiteY2"/>
              </a:cxn>
            </a:cxnLst>
            <a:rect l="l" t="t" r="r" b="b"/>
            <a:pathLst>
              <a:path w="2003425" h="2085975">
                <a:moveTo>
                  <a:pt x="0" y="2085975"/>
                </a:moveTo>
                <a:lnTo>
                  <a:pt x="0" y="0"/>
                </a:lnTo>
                <a:lnTo>
                  <a:pt x="2003425" y="0"/>
                </a:lnTo>
              </a:path>
            </a:pathLst>
          </a:custGeom>
          <a:noFill/>
          <a:ln w="76200">
            <a:solidFill>
              <a:srgbClr val="FBBC3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1027F09D-9309-41FE-AD68-45A9B88C873C}"/>
              </a:ext>
            </a:extLst>
          </p:cNvPr>
          <p:cNvSpPr/>
          <p:nvPr userDrawn="1"/>
        </p:nvSpPr>
        <p:spPr>
          <a:xfrm>
            <a:off x="0" y="5060830"/>
            <a:ext cx="9144000" cy="82670"/>
          </a:xfrm>
          <a:prstGeom prst="rect">
            <a:avLst/>
          </a:prstGeom>
          <a:solidFill>
            <a:srgbClr val="FBBC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12220D31-6427-4EC2-8534-1747FB420633}"/>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t="26347"/>
          <a:stretch>
            <a:fillRect/>
          </a:stretch>
        </p:blipFill>
        <p:spPr bwMode="auto">
          <a:xfrm>
            <a:off x="7551625" y="4444559"/>
            <a:ext cx="1343025"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A750082F-00F7-47FC-ABEE-F6D30F4D7DFD}"/>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l="369" t="-2373" r="-369" b="74800"/>
          <a:stretch>
            <a:fillRect/>
          </a:stretch>
        </p:blipFill>
        <p:spPr bwMode="auto">
          <a:xfrm>
            <a:off x="7750340" y="4271349"/>
            <a:ext cx="1343025" cy="2143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a:extLst>
              <a:ext uri="{FF2B5EF4-FFF2-40B4-BE49-F238E27FC236}">
                <a16:creationId xmlns:a16="http://schemas.microsoft.com/office/drawing/2014/main" id="{69124BB5-1F3E-430E-A0BF-F7D6286F220D}"/>
              </a:ext>
            </a:extLst>
          </p:cNvPr>
          <p:cNvSpPr>
            <a:spLocks noChangeArrowheads="1"/>
          </p:cNvSpPr>
          <p:nvPr userDrawn="1"/>
        </p:nvSpPr>
        <p:spPr bwMode="auto">
          <a:xfrm>
            <a:off x="1312334" y="253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7">
            <a:extLst>
              <a:ext uri="{FF2B5EF4-FFF2-40B4-BE49-F238E27FC236}">
                <a16:creationId xmlns:a16="http://schemas.microsoft.com/office/drawing/2014/main" id="{6B9D6F1A-53C3-493C-8F55-6830FA06B538}"/>
              </a:ext>
            </a:extLst>
          </p:cNvPr>
          <p:cNvSpPr>
            <a:spLocks noChangeArrowheads="1"/>
          </p:cNvSpPr>
          <p:nvPr userDrawn="1"/>
        </p:nvSpPr>
        <p:spPr bwMode="auto">
          <a:xfrm>
            <a:off x="1312334" y="298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67035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58FB896-35AF-4136-8DFA-71CC49D8E84E}"/>
              </a:ext>
            </a:extLst>
          </p:cNvPr>
          <p:cNvPicPr/>
          <p:nvPr userDrawn="1"/>
        </p:nvPicPr>
        <p:blipFill>
          <a:blip r:embed="rId2">
            <a:alphaModFix amt="9000"/>
          </a:blip>
          <a:stretch>
            <a:fillRect/>
          </a:stretch>
        </p:blipFill>
        <p:spPr>
          <a:xfrm>
            <a:off x="20692" y="72115"/>
            <a:ext cx="9081975" cy="5092978"/>
          </a:xfrm>
          <a:prstGeom prst="rect">
            <a:avLst/>
          </a:prstGeom>
        </p:spPr>
      </p:pic>
      <p:sp>
        <p:nvSpPr>
          <p:cNvPr id="14" name="Picture Placeholder 2"/>
          <p:cNvSpPr>
            <a:spLocks noGrp="1"/>
          </p:cNvSpPr>
          <p:nvPr>
            <p:ph type="pic" sz="quarter" idx="13"/>
          </p:nvPr>
        </p:nvSpPr>
        <p:spPr>
          <a:xfrm>
            <a:off x="5851524" y="341870"/>
            <a:ext cx="3116151" cy="4305582"/>
          </a:xfrm>
          <a:prstGeom prst="rect">
            <a:avLst/>
          </a:prstGeom>
        </p:spPr>
        <p:txBody>
          <a:bodyPr vert="horz"/>
          <a:lstStyle/>
          <a:p>
            <a:r>
              <a:rPr lang="en-US"/>
              <a:t>Click icon to add picture</a:t>
            </a:r>
          </a:p>
        </p:txBody>
      </p:sp>
      <p:sp>
        <p:nvSpPr>
          <p:cNvPr id="8" name="Title 1"/>
          <p:cNvSpPr>
            <a:spLocks noGrp="1"/>
          </p:cNvSpPr>
          <p:nvPr>
            <p:ph type="ctrTitle" hasCustomPrompt="1"/>
          </p:nvPr>
        </p:nvSpPr>
        <p:spPr>
          <a:xfrm>
            <a:off x="570789" y="1152096"/>
            <a:ext cx="5093892" cy="1101431"/>
          </a:xfrm>
          <a:prstGeom prst="rect">
            <a:avLst/>
          </a:prstGeom>
        </p:spPr>
        <p:txBody>
          <a:bodyPr/>
          <a:lstStyle>
            <a:lvl1pPr algn="l">
              <a:lnSpc>
                <a:spcPct val="70000"/>
              </a:lnSpc>
              <a:defRPr sz="3600" b="1">
                <a:solidFill>
                  <a:schemeClr val="tx1">
                    <a:lumMod val="50000"/>
                    <a:lumOff val="50000"/>
                  </a:schemeClr>
                </a:solidFill>
              </a:defRPr>
            </a:lvl1pPr>
          </a:lstStyle>
          <a:p>
            <a:r>
              <a:rPr lang="en-GB" dirty="0"/>
              <a:t>Title slide (with picture)</a:t>
            </a:r>
            <a:endParaRPr lang="en-US" dirty="0"/>
          </a:p>
        </p:txBody>
      </p:sp>
      <p:sp>
        <p:nvSpPr>
          <p:cNvPr id="9" name="Subtitle 2"/>
          <p:cNvSpPr>
            <a:spLocks noGrp="1"/>
          </p:cNvSpPr>
          <p:nvPr>
            <p:ph type="subTitle" idx="1" hasCustomPrompt="1"/>
          </p:nvPr>
        </p:nvSpPr>
        <p:spPr>
          <a:xfrm>
            <a:off x="570789" y="2498717"/>
            <a:ext cx="4159370" cy="1101431"/>
          </a:xfrm>
          <a:prstGeom prst="rect">
            <a:avLst/>
          </a:prstGeom>
        </p:spPr>
        <p:txBody>
          <a:bodyPr/>
          <a:lstStyle>
            <a:lvl1pPr marL="0" indent="0" algn="l">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Subtitle </a:t>
            </a:r>
            <a:endParaRPr lang="en-US" dirty="0"/>
          </a:p>
        </p:txBody>
      </p:sp>
      <p:sp>
        <p:nvSpPr>
          <p:cNvPr id="17" name="Rectangle 16">
            <a:extLst>
              <a:ext uri="{FF2B5EF4-FFF2-40B4-BE49-F238E27FC236}">
                <a16:creationId xmlns:a16="http://schemas.microsoft.com/office/drawing/2014/main" id="{93B42F52-953E-4431-A2B3-A707E06EE820}"/>
              </a:ext>
            </a:extLst>
          </p:cNvPr>
          <p:cNvSpPr/>
          <p:nvPr userDrawn="1"/>
        </p:nvSpPr>
        <p:spPr>
          <a:xfrm>
            <a:off x="0" y="5060830"/>
            <a:ext cx="9144000" cy="82670"/>
          </a:xfrm>
          <a:prstGeom prst="rect">
            <a:avLst/>
          </a:prstGeom>
          <a:solidFill>
            <a:srgbClr val="FBBC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6471AB57-26AB-4B3D-9D81-1FD0121F22FC}"/>
              </a:ext>
            </a:extLst>
          </p:cNvPr>
          <p:cNvSpPr txBox="1">
            <a:spLocks/>
          </p:cNvSpPr>
          <p:nvPr userDrawn="1"/>
        </p:nvSpPr>
        <p:spPr>
          <a:xfrm>
            <a:off x="8626415" y="4767263"/>
            <a:ext cx="517583" cy="173756"/>
          </a:xfrm>
          <a:prstGeom prst="rect">
            <a:avLst/>
          </a:prstGeom>
          <a:solidFill>
            <a:srgbClr val="007FC2"/>
          </a:solidFill>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93FD07-C554-8E4E-B8BF-CF508C85800F}" type="slidenum">
              <a:rPr lang="en-US" smtClean="0"/>
              <a:pPr/>
              <a:t>‹#›</a:t>
            </a:fld>
            <a:endParaRPr lang="en-US" dirty="0"/>
          </a:p>
        </p:txBody>
      </p:sp>
      <p:pic>
        <p:nvPicPr>
          <p:cNvPr id="19" name="Picture 18">
            <a:extLst>
              <a:ext uri="{FF2B5EF4-FFF2-40B4-BE49-F238E27FC236}">
                <a16:creationId xmlns:a16="http://schemas.microsoft.com/office/drawing/2014/main" id="{C720BA3D-BC45-430B-AB32-6C46576C800E}"/>
              </a:ext>
            </a:extLst>
          </p:cNvPr>
          <p:cNvPicPr>
            <a:picLocks noChangeAspect="1"/>
          </p:cNvPicPr>
          <p:nvPr userDrawn="1"/>
        </p:nvPicPr>
        <p:blipFill>
          <a:blip r:embed="rId3"/>
          <a:stretch>
            <a:fillRect/>
          </a:stretch>
        </p:blipFill>
        <p:spPr>
          <a:xfrm>
            <a:off x="2780047" y="4498405"/>
            <a:ext cx="3116151" cy="666688"/>
          </a:xfrm>
          <a:prstGeom prst="rect">
            <a:avLst/>
          </a:prstGeom>
        </p:spPr>
      </p:pic>
      <p:pic>
        <p:nvPicPr>
          <p:cNvPr id="20" name="Picture 19">
            <a:extLst>
              <a:ext uri="{FF2B5EF4-FFF2-40B4-BE49-F238E27FC236}">
                <a16:creationId xmlns:a16="http://schemas.microsoft.com/office/drawing/2014/main" id="{D76BC275-7CCB-43F0-87BA-A1CA6FC2F177}"/>
              </a:ext>
            </a:extLst>
          </p:cNvPr>
          <p:cNvPicPr/>
          <p:nvPr userDrawn="1"/>
        </p:nvPicPr>
        <p:blipFill>
          <a:blip r:embed="rId2"/>
          <a:stretch>
            <a:fillRect/>
          </a:stretch>
        </p:blipFill>
        <p:spPr>
          <a:xfrm>
            <a:off x="220449" y="4532163"/>
            <a:ext cx="942737" cy="528667"/>
          </a:xfrm>
          <a:prstGeom prst="rect">
            <a:avLst/>
          </a:prstGeom>
        </p:spPr>
      </p:pic>
      <p:sp>
        <p:nvSpPr>
          <p:cNvPr id="22" name="Freeform: Shape 21">
            <a:extLst>
              <a:ext uri="{FF2B5EF4-FFF2-40B4-BE49-F238E27FC236}">
                <a16:creationId xmlns:a16="http://schemas.microsoft.com/office/drawing/2014/main" id="{DBE570E2-BB30-49E4-9170-6832F1928A20}"/>
              </a:ext>
            </a:extLst>
          </p:cNvPr>
          <p:cNvSpPr/>
          <p:nvPr userDrawn="1"/>
        </p:nvSpPr>
        <p:spPr>
          <a:xfrm>
            <a:off x="249350" y="195338"/>
            <a:ext cx="2003425" cy="2085975"/>
          </a:xfrm>
          <a:custGeom>
            <a:avLst/>
            <a:gdLst>
              <a:gd name="connsiteX0" fmla="*/ 0 w 2003425"/>
              <a:gd name="connsiteY0" fmla="*/ 2085975 h 2085975"/>
              <a:gd name="connsiteX1" fmla="*/ 0 w 2003425"/>
              <a:gd name="connsiteY1" fmla="*/ 0 h 2085975"/>
              <a:gd name="connsiteX2" fmla="*/ 2003425 w 2003425"/>
              <a:gd name="connsiteY2" fmla="*/ 0 h 2085975"/>
            </a:gdLst>
            <a:ahLst/>
            <a:cxnLst>
              <a:cxn ang="0">
                <a:pos x="connsiteX0" y="connsiteY0"/>
              </a:cxn>
              <a:cxn ang="0">
                <a:pos x="connsiteX1" y="connsiteY1"/>
              </a:cxn>
              <a:cxn ang="0">
                <a:pos x="connsiteX2" y="connsiteY2"/>
              </a:cxn>
            </a:cxnLst>
            <a:rect l="l" t="t" r="r" b="b"/>
            <a:pathLst>
              <a:path w="2003425" h="2085975">
                <a:moveTo>
                  <a:pt x="0" y="2085975"/>
                </a:moveTo>
                <a:lnTo>
                  <a:pt x="0" y="0"/>
                </a:lnTo>
                <a:lnTo>
                  <a:pt x="2003425" y="0"/>
                </a:lnTo>
              </a:path>
            </a:pathLst>
          </a:custGeom>
          <a:noFill/>
          <a:ln w="76200">
            <a:solidFill>
              <a:srgbClr val="FBBC3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622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19149B6-DDED-4BA9-AF71-30C0DA4DC66A}"/>
              </a:ext>
            </a:extLst>
          </p:cNvPr>
          <p:cNvPicPr/>
          <p:nvPr userDrawn="1"/>
        </p:nvPicPr>
        <p:blipFill>
          <a:blip r:embed="rId2">
            <a:alphaModFix amt="9000"/>
          </a:blip>
          <a:stretch>
            <a:fillRect/>
          </a:stretch>
        </p:blipFill>
        <p:spPr>
          <a:xfrm>
            <a:off x="20692" y="72115"/>
            <a:ext cx="9081975" cy="5092978"/>
          </a:xfrm>
          <a:prstGeom prst="rect">
            <a:avLst/>
          </a:prstGeom>
        </p:spPr>
      </p:pic>
      <p:sp>
        <p:nvSpPr>
          <p:cNvPr id="3" name="Picture Placeholder 2"/>
          <p:cNvSpPr>
            <a:spLocks noGrp="1"/>
          </p:cNvSpPr>
          <p:nvPr>
            <p:ph type="pic" sz="quarter" idx="13"/>
          </p:nvPr>
        </p:nvSpPr>
        <p:spPr>
          <a:xfrm>
            <a:off x="5851524" y="-36942"/>
            <a:ext cx="3292473" cy="4767262"/>
          </a:xfrm>
          <a:prstGeom prst="rect">
            <a:avLst/>
          </a:prstGeom>
        </p:spPr>
        <p:txBody>
          <a:bodyPr vert="horz"/>
          <a:lstStyle/>
          <a:p>
            <a:r>
              <a:rPr lang="en-US"/>
              <a:t>Click icon to add picture</a:t>
            </a:r>
          </a:p>
        </p:txBody>
      </p:sp>
      <p:sp>
        <p:nvSpPr>
          <p:cNvPr id="9" name="Subtitle 2"/>
          <p:cNvSpPr>
            <a:spLocks noGrp="1"/>
          </p:cNvSpPr>
          <p:nvPr>
            <p:ph type="subTitle" idx="1" hasCustomPrompt="1"/>
          </p:nvPr>
        </p:nvSpPr>
        <p:spPr>
          <a:xfrm>
            <a:off x="570789" y="2401967"/>
            <a:ext cx="4829782" cy="474745"/>
          </a:xfrm>
          <a:prstGeom prst="rect">
            <a:avLst/>
          </a:prstGeom>
        </p:spPr>
        <p:txBody>
          <a:bodyPr/>
          <a:lstStyle>
            <a:lvl1pPr marL="0" indent="0" algn="l">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Subtitle </a:t>
            </a:r>
            <a:endParaRPr lang="en-US" dirty="0"/>
          </a:p>
        </p:txBody>
      </p:sp>
      <p:sp>
        <p:nvSpPr>
          <p:cNvPr id="14" name="Slide Number Placeholder 5"/>
          <p:cNvSpPr txBox="1">
            <a:spLocks/>
          </p:cNvSpPr>
          <p:nvPr userDrawn="1"/>
        </p:nvSpPr>
        <p:spPr>
          <a:xfrm>
            <a:off x="8626415" y="4767263"/>
            <a:ext cx="517583" cy="173756"/>
          </a:xfrm>
          <a:prstGeom prst="rect">
            <a:avLst/>
          </a:prstGeom>
          <a:solidFill>
            <a:srgbClr val="007FC2"/>
          </a:solidFill>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93FD07-C554-8E4E-B8BF-CF508C85800F}" type="slidenum">
              <a:rPr lang="en-US" smtClean="0"/>
              <a:pPr/>
              <a:t>‹#›</a:t>
            </a:fld>
            <a:endParaRPr lang="en-US" dirty="0"/>
          </a:p>
        </p:txBody>
      </p:sp>
      <p:sp>
        <p:nvSpPr>
          <p:cNvPr id="18" name="Title 1">
            <a:extLst>
              <a:ext uri="{FF2B5EF4-FFF2-40B4-BE49-F238E27FC236}">
                <a16:creationId xmlns:a16="http://schemas.microsoft.com/office/drawing/2014/main" id="{4A44A2EA-C4F3-4EE0-90AF-6FEC3514809C}"/>
              </a:ext>
            </a:extLst>
          </p:cNvPr>
          <p:cNvSpPr>
            <a:spLocks noGrp="1"/>
          </p:cNvSpPr>
          <p:nvPr>
            <p:ph type="ctrTitle" hasCustomPrompt="1"/>
          </p:nvPr>
        </p:nvSpPr>
        <p:spPr>
          <a:xfrm>
            <a:off x="570789" y="1152096"/>
            <a:ext cx="5093892" cy="1073868"/>
          </a:xfrm>
          <a:prstGeom prst="rect">
            <a:avLst/>
          </a:prstGeom>
        </p:spPr>
        <p:txBody>
          <a:bodyPr/>
          <a:lstStyle>
            <a:lvl1pPr algn="l">
              <a:lnSpc>
                <a:spcPct val="70000"/>
              </a:lnSpc>
              <a:defRPr sz="3600" b="1">
                <a:solidFill>
                  <a:schemeClr val="tx1">
                    <a:lumMod val="50000"/>
                    <a:lumOff val="50000"/>
                  </a:schemeClr>
                </a:solidFill>
              </a:defRPr>
            </a:lvl1pPr>
          </a:lstStyle>
          <a:p>
            <a:r>
              <a:rPr lang="en-US" dirty="0"/>
              <a:t>Chapter title slide</a:t>
            </a:r>
          </a:p>
        </p:txBody>
      </p:sp>
      <p:sp>
        <p:nvSpPr>
          <p:cNvPr id="17" name="Rectangle 16">
            <a:extLst>
              <a:ext uri="{FF2B5EF4-FFF2-40B4-BE49-F238E27FC236}">
                <a16:creationId xmlns:a16="http://schemas.microsoft.com/office/drawing/2014/main" id="{5B312918-3AC4-4F7A-B6B4-7CF0C6B6E5E9}"/>
              </a:ext>
            </a:extLst>
          </p:cNvPr>
          <p:cNvSpPr/>
          <p:nvPr userDrawn="1"/>
        </p:nvSpPr>
        <p:spPr>
          <a:xfrm>
            <a:off x="0" y="5060830"/>
            <a:ext cx="9144000" cy="82670"/>
          </a:xfrm>
          <a:prstGeom prst="rect">
            <a:avLst/>
          </a:prstGeom>
          <a:solidFill>
            <a:srgbClr val="FBBC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61AD9AD9-2C0B-476A-98E4-C50199A37393}"/>
              </a:ext>
            </a:extLst>
          </p:cNvPr>
          <p:cNvSpPr txBox="1">
            <a:spLocks/>
          </p:cNvSpPr>
          <p:nvPr userDrawn="1"/>
        </p:nvSpPr>
        <p:spPr>
          <a:xfrm>
            <a:off x="8626415" y="4767263"/>
            <a:ext cx="517583" cy="173756"/>
          </a:xfrm>
          <a:prstGeom prst="rect">
            <a:avLst/>
          </a:prstGeom>
          <a:solidFill>
            <a:srgbClr val="007FC2"/>
          </a:solidFill>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93FD07-C554-8E4E-B8BF-CF508C85800F}" type="slidenum">
              <a:rPr lang="en-US" smtClean="0"/>
              <a:pPr/>
              <a:t>‹#›</a:t>
            </a:fld>
            <a:endParaRPr lang="en-US" dirty="0"/>
          </a:p>
        </p:txBody>
      </p:sp>
      <p:pic>
        <p:nvPicPr>
          <p:cNvPr id="20" name="Picture 19">
            <a:extLst>
              <a:ext uri="{FF2B5EF4-FFF2-40B4-BE49-F238E27FC236}">
                <a16:creationId xmlns:a16="http://schemas.microsoft.com/office/drawing/2014/main" id="{DB16BA62-07E8-4E05-A96F-0C7B5F6805C0}"/>
              </a:ext>
            </a:extLst>
          </p:cNvPr>
          <p:cNvPicPr>
            <a:picLocks noChangeAspect="1"/>
          </p:cNvPicPr>
          <p:nvPr userDrawn="1"/>
        </p:nvPicPr>
        <p:blipFill>
          <a:blip r:embed="rId3"/>
          <a:stretch>
            <a:fillRect/>
          </a:stretch>
        </p:blipFill>
        <p:spPr>
          <a:xfrm>
            <a:off x="2780047" y="4498405"/>
            <a:ext cx="3116151" cy="666688"/>
          </a:xfrm>
          <a:prstGeom prst="rect">
            <a:avLst/>
          </a:prstGeom>
        </p:spPr>
      </p:pic>
      <p:pic>
        <p:nvPicPr>
          <p:cNvPr id="21" name="Picture 20">
            <a:extLst>
              <a:ext uri="{FF2B5EF4-FFF2-40B4-BE49-F238E27FC236}">
                <a16:creationId xmlns:a16="http://schemas.microsoft.com/office/drawing/2014/main" id="{E1E06C94-3DA5-4D17-BBCA-9863B92E624A}"/>
              </a:ext>
            </a:extLst>
          </p:cNvPr>
          <p:cNvPicPr/>
          <p:nvPr userDrawn="1"/>
        </p:nvPicPr>
        <p:blipFill>
          <a:blip r:embed="rId2"/>
          <a:stretch>
            <a:fillRect/>
          </a:stretch>
        </p:blipFill>
        <p:spPr>
          <a:xfrm>
            <a:off x="220449" y="4532163"/>
            <a:ext cx="942737" cy="528667"/>
          </a:xfrm>
          <a:prstGeom prst="rect">
            <a:avLst/>
          </a:prstGeom>
        </p:spPr>
      </p:pic>
      <p:sp>
        <p:nvSpPr>
          <p:cNvPr id="23" name="Freeform: Shape 22">
            <a:extLst>
              <a:ext uri="{FF2B5EF4-FFF2-40B4-BE49-F238E27FC236}">
                <a16:creationId xmlns:a16="http://schemas.microsoft.com/office/drawing/2014/main" id="{26DC94AB-5022-4852-8A39-C0BE648BEE2E}"/>
              </a:ext>
            </a:extLst>
          </p:cNvPr>
          <p:cNvSpPr/>
          <p:nvPr userDrawn="1"/>
        </p:nvSpPr>
        <p:spPr>
          <a:xfrm>
            <a:off x="249350" y="195338"/>
            <a:ext cx="2003425" cy="2085975"/>
          </a:xfrm>
          <a:custGeom>
            <a:avLst/>
            <a:gdLst>
              <a:gd name="connsiteX0" fmla="*/ 0 w 2003425"/>
              <a:gd name="connsiteY0" fmla="*/ 2085975 h 2085975"/>
              <a:gd name="connsiteX1" fmla="*/ 0 w 2003425"/>
              <a:gd name="connsiteY1" fmla="*/ 0 h 2085975"/>
              <a:gd name="connsiteX2" fmla="*/ 2003425 w 2003425"/>
              <a:gd name="connsiteY2" fmla="*/ 0 h 2085975"/>
            </a:gdLst>
            <a:ahLst/>
            <a:cxnLst>
              <a:cxn ang="0">
                <a:pos x="connsiteX0" y="connsiteY0"/>
              </a:cxn>
              <a:cxn ang="0">
                <a:pos x="connsiteX1" y="connsiteY1"/>
              </a:cxn>
              <a:cxn ang="0">
                <a:pos x="connsiteX2" y="connsiteY2"/>
              </a:cxn>
            </a:cxnLst>
            <a:rect l="l" t="t" r="r" b="b"/>
            <a:pathLst>
              <a:path w="2003425" h="2085975">
                <a:moveTo>
                  <a:pt x="0" y="2085975"/>
                </a:moveTo>
                <a:lnTo>
                  <a:pt x="0" y="0"/>
                </a:lnTo>
                <a:lnTo>
                  <a:pt x="2003425" y="0"/>
                </a:lnTo>
              </a:path>
            </a:pathLst>
          </a:custGeom>
          <a:noFill/>
          <a:ln w="76200">
            <a:solidFill>
              <a:srgbClr val="FBBC3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0303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0" name="Text Placeholder 4"/>
          <p:cNvSpPr>
            <a:spLocks noGrp="1"/>
          </p:cNvSpPr>
          <p:nvPr>
            <p:ph type="body" sz="quarter" idx="11" hasCustomPrompt="1"/>
          </p:nvPr>
        </p:nvSpPr>
        <p:spPr>
          <a:xfrm>
            <a:off x="572711" y="2692064"/>
            <a:ext cx="8360423" cy="584679"/>
          </a:xfrm>
          <a:prstGeom prst="rect">
            <a:avLst/>
          </a:prstGeom>
        </p:spPr>
        <p:txBody>
          <a:bodyPr vert="horz"/>
          <a:lstStyle>
            <a:lvl1pPr marL="0" indent="0" algn="ctr">
              <a:buNone/>
              <a:defRPr sz="2400">
                <a:solidFill>
                  <a:schemeClr val="tx1">
                    <a:lumMod val="50000"/>
                    <a:lumOff val="50000"/>
                  </a:schemeClr>
                </a:solidFill>
              </a:defRPr>
            </a:lvl1pPr>
          </a:lstStyle>
          <a:p>
            <a:r>
              <a:rPr lang="x-none" dirty="0"/>
              <a:t>Subtitle </a:t>
            </a:r>
            <a:endParaRPr lang="en-US" dirty="0"/>
          </a:p>
        </p:txBody>
      </p:sp>
      <p:sp>
        <p:nvSpPr>
          <p:cNvPr id="21" name="Title 1">
            <a:extLst>
              <a:ext uri="{FF2B5EF4-FFF2-40B4-BE49-F238E27FC236}">
                <a16:creationId xmlns:a16="http://schemas.microsoft.com/office/drawing/2014/main" id="{F456E6D4-FE95-45DC-9BF8-48FAE2E12590}"/>
              </a:ext>
            </a:extLst>
          </p:cNvPr>
          <p:cNvSpPr>
            <a:spLocks noGrp="1"/>
          </p:cNvSpPr>
          <p:nvPr>
            <p:ph type="ctrTitle" hasCustomPrompt="1"/>
          </p:nvPr>
        </p:nvSpPr>
        <p:spPr>
          <a:xfrm>
            <a:off x="570788" y="1885265"/>
            <a:ext cx="8362345" cy="530475"/>
          </a:xfrm>
          <a:prstGeom prst="rect">
            <a:avLst/>
          </a:prstGeom>
        </p:spPr>
        <p:txBody>
          <a:bodyPr/>
          <a:lstStyle>
            <a:lvl1pPr algn="ctr">
              <a:lnSpc>
                <a:spcPct val="70000"/>
              </a:lnSpc>
              <a:defRPr sz="3600" b="1">
                <a:solidFill>
                  <a:schemeClr val="tx1">
                    <a:lumMod val="50000"/>
                    <a:lumOff val="50000"/>
                  </a:schemeClr>
                </a:solidFill>
              </a:defRPr>
            </a:lvl1pPr>
          </a:lstStyle>
          <a:p>
            <a:r>
              <a:rPr lang="x-none" dirty="0"/>
              <a:t>End slide</a:t>
            </a:r>
            <a:endParaRPr lang="en-US" dirty="0"/>
          </a:p>
        </p:txBody>
      </p:sp>
      <p:pic>
        <p:nvPicPr>
          <p:cNvPr id="14" name="Picture 13">
            <a:extLst>
              <a:ext uri="{FF2B5EF4-FFF2-40B4-BE49-F238E27FC236}">
                <a16:creationId xmlns:a16="http://schemas.microsoft.com/office/drawing/2014/main" id="{34E2CFC1-CCE5-4CE4-B24F-660B18CA4D39}"/>
              </a:ext>
            </a:extLst>
          </p:cNvPr>
          <p:cNvPicPr/>
          <p:nvPr userDrawn="1"/>
        </p:nvPicPr>
        <p:blipFill rotWithShape="1">
          <a:blip r:embed="rId2">
            <a:extLst>
              <a:ext uri="{28A0092B-C50C-407E-A947-70E740481C1C}">
                <a14:useLocalDpi xmlns:a14="http://schemas.microsoft.com/office/drawing/2010/main" val="0"/>
              </a:ext>
            </a:extLst>
          </a:blip>
          <a:srcRect l="11110" t="22363" r="1633" b="22016"/>
          <a:stretch/>
        </p:blipFill>
        <p:spPr bwMode="auto">
          <a:xfrm>
            <a:off x="2270143" y="3655529"/>
            <a:ext cx="4430718" cy="603434"/>
          </a:xfrm>
          <a:prstGeom prst="rect">
            <a:avLst/>
          </a:prstGeom>
          <a:solidFill>
            <a:schemeClr val="bg1"/>
          </a:solidFill>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FF4FB694-8292-4A2C-BCDF-A679E41B087A}"/>
              </a:ext>
            </a:extLst>
          </p:cNvPr>
          <p:cNvPicPr/>
          <p:nvPr userDrawn="1"/>
        </p:nvPicPr>
        <p:blipFill>
          <a:blip r:embed="rId3"/>
          <a:stretch>
            <a:fillRect/>
          </a:stretch>
        </p:blipFill>
        <p:spPr>
          <a:xfrm>
            <a:off x="3328582" y="195338"/>
            <a:ext cx="2486835" cy="1394564"/>
          </a:xfrm>
          <a:prstGeom prst="rect">
            <a:avLst/>
          </a:prstGeom>
        </p:spPr>
      </p:pic>
      <p:sp>
        <p:nvSpPr>
          <p:cNvPr id="27" name="Freeform: Shape 26">
            <a:extLst>
              <a:ext uri="{FF2B5EF4-FFF2-40B4-BE49-F238E27FC236}">
                <a16:creationId xmlns:a16="http://schemas.microsoft.com/office/drawing/2014/main" id="{0C67AF3D-0D47-4B33-ABB0-97D098B744B2}"/>
              </a:ext>
            </a:extLst>
          </p:cNvPr>
          <p:cNvSpPr/>
          <p:nvPr userDrawn="1"/>
        </p:nvSpPr>
        <p:spPr>
          <a:xfrm>
            <a:off x="249350" y="195338"/>
            <a:ext cx="2003425" cy="2085975"/>
          </a:xfrm>
          <a:custGeom>
            <a:avLst/>
            <a:gdLst>
              <a:gd name="connsiteX0" fmla="*/ 0 w 2003425"/>
              <a:gd name="connsiteY0" fmla="*/ 2085975 h 2085975"/>
              <a:gd name="connsiteX1" fmla="*/ 0 w 2003425"/>
              <a:gd name="connsiteY1" fmla="*/ 0 h 2085975"/>
              <a:gd name="connsiteX2" fmla="*/ 2003425 w 2003425"/>
              <a:gd name="connsiteY2" fmla="*/ 0 h 2085975"/>
            </a:gdLst>
            <a:ahLst/>
            <a:cxnLst>
              <a:cxn ang="0">
                <a:pos x="connsiteX0" y="connsiteY0"/>
              </a:cxn>
              <a:cxn ang="0">
                <a:pos x="connsiteX1" y="connsiteY1"/>
              </a:cxn>
              <a:cxn ang="0">
                <a:pos x="connsiteX2" y="connsiteY2"/>
              </a:cxn>
            </a:cxnLst>
            <a:rect l="l" t="t" r="r" b="b"/>
            <a:pathLst>
              <a:path w="2003425" h="2085975">
                <a:moveTo>
                  <a:pt x="0" y="2085975"/>
                </a:moveTo>
                <a:lnTo>
                  <a:pt x="0" y="0"/>
                </a:lnTo>
                <a:lnTo>
                  <a:pt x="2003425" y="0"/>
                </a:lnTo>
              </a:path>
            </a:pathLst>
          </a:custGeom>
          <a:noFill/>
          <a:ln w="76200">
            <a:solidFill>
              <a:srgbClr val="FBBC3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6C2983D3-74BC-4839-AC01-2CF91B018A2A}"/>
              </a:ext>
            </a:extLst>
          </p:cNvPr>
          <p:cNvSpPr/>
          <p:nvPr userDrawn="1"/>
        </p:nvSpPr>
        <p:spPr>
          <a:xfrm flipH="1">
            <a:off x="6840011" y="195338"/>
            <a:ext cx="2003425" cy="2085975"/>
          </a:xfrm>
          <a:custGeom>
            <a:avLst/>
            <a:gdLst>
              <a:gd name="connsiteX0" fmla="*/ 0 w 2003425"/>
              <a:gd name="connsiteY0" fmla="*/ 2085975 h 2085975"/>
              <a:gd name="connsiteX1" fmla="*/ 0 w 2003425"/>
              <a:gd name="connsiteY1" fmla="*/ 0 h 2085975"/>
              <a:gd name="connsiteX2" fmla="*/ 2003425 w 2003425"/>
              <a:gd name="connsiteY2" fmla="*/ 0 h 2085975"/>
            </a:gdLst>
            <a:ahLst/>
            <a:cxnLst>
              <a:cxn ang="0">
                <a:pos x="connsiteX0" y="connsiteY0"/>
              </a:cxn>
              <a:cxn ang="0">
                <a:pos x="connsiteX1" y="connsiteY1"/>
              </a:cxn>
              <a:cxn ang="0">
                <a:pos x="connsiteX2" y="connsiteY2"/>
              </a:cxn>
            </a:cxnLst>
            <a:rect l="l" t="t" r="r" b="b"/>
            <a:pathLst>
              <a:path w="2003425" h="2085975">
                <a:moveTo>
                  <a:pt x="0" y="2085975"/>
                </a:moveTo>
                <a:lnTo>
                  <a:pt x="0" y="0"/>
                </a:lnTo>
                <a:lnTo>
                  <a:pt x="2003425" y="0"/>
                </a:lnTo>
              </a:path>
            </a:pathLst>
          </a:custGeom>
          <a:noFill/>
          <a:ln w="76200">
            <a:solidFill>
              <a:srgbClr val="FBBC3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F9F6E044-E075-4BCE-8884-4E9FD41924CF}"/>
              </a:ext>
            </a:extLst>
          </p:cNvPr>
          <p:cNvSpPr/>
          <p:nvPr userDrawn="1"/>
        </p:nvSpPr>
        <p:spPr>
          <a:xfrm>
            <a:off x="0" y="5060830"/>
            <a:ext cx="9144000" cy="82670"/>
          </a:xfrm>
          <a:prstGeom prst="rect">
            <a:avLst/>
          </a:prstGeom>
          <a:solidFill>
            <a:srgbClr val="FBBC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159600C-D33C-47EF-88D3-E95BBF28E273}"/>
              </a:ext>
            </a:extLst>
          </p:cNvPr>
          <p:cNvPicPr/>
          <p:nvPr userDrawn="1"/>
        </p:nvPicPr>
        <p:blipFill rotWithShape="1">
          <a:blip r:embed="rId4">
            <a:extLst>
              <a:ext uri="{28A0092B-C50C-407E-A947-70E740481C1C}">
                <a14:useLocalDpi xmlns:a14="http://schemas.microsoft.com/office/drawing/2010/main" val="0"/>
              </a:ext>
            </a:extLst>
          </a:blip>
          <a:srcRect l="21821" t="1234" r="21821" b="1493"/>
          <a:stretch/>
        </p:blipFill>
        <p:spPr bwMode="auto">
          <a:xfrm>
            <a:off x="3226084" y="4512504"/>
            <a:ext cx="525145" cy="503555"/>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C561E9FA-C209-42BA-A6ED-79661ABC2E58}"/>
              </a:ext>
            </a:extLst>
          </p:cNvPr>
          <p:cNvPicPr/>
          <p:nvPr userDrawn="1"/>
        </p:nvPicPr>
        <p:blipFill rotWithShape="1">
          <a:blip r:embed="rId5">
            <a:extLst>
              <a:ext uri="{28A0092B-C50C-407E-A947-70E740481C1C}">
                <a14:useLocalDpi xmlns:a14="http://schemas.microsoft.com/office/drawing/2010/main" val="0"/>
              </a:ext>
            </a:extLst>
          </a:blip>
          <a:srcRect t="9676" b="10748"/>
          <a:stretch/>
        </p:blipFill>
        <p:spPr bwMode="auto">
          <a:xfrm>
            <a:off x="5655030" y="4512504"/>
            <a:ext cx="633095" cy="503555"/>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3E86BE4A-4DE1-4FFD-88DC-113474A63AFA}"/>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49350" y="4642931"/>
            <a:ext cx="1072933" cy="373128"/>
          </a:xfrm>
          <a:prstGeom prst="rect">
            <a:avLst/>
          </a:prstGeom>
          <a:noFill/>
        </p:spPr>
      </p:pic>
      <p:sp>
        <p:nvSpPr>
          <p:cNvPr id="18" name="Rectangle 17">
            <a:extLst>
              <a:ext uri="{FF2B5EF4-FFF2-40B4-BE49-F238E27FC236}">
                <a16:creationId xmlns:a16="http://schemas.microsoft.com/office/drawing/2014/main" id="{AD9D6075-855B-45B1-A100-698B096A601C}"/>
              </a:ext>
            </a:extLst>
          </p:cNvPr>
          <p:cNvSpPr/>
          <p:nvPr userDrawn="1"/>
        </p:nvSpPr>
        <p:spPr>
          <a:xfrm>
            <a:off x="0" y="5060830"/>
            <a:ext cx="9144000" cy="82670"/>
          </a:xfrm>
          <a:prstGeom prst="rect">
            <a:avLst/>
          </a:prstGeom>
          <a:solidFill>
            <a:srgbClr val="FBBC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id="{C1EC8865-75A7-4C61-A179-DCE483F094BE}"/>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t="26347"/>
          <a:stretch>
            <a:fillRect/>
          </a:stretch>
        </p:blipFill>
        <p:spPr bwMode="auto">
          <a:xfrm>
            <a:off x="7551625" y="4444559"/>
            <a:ext cx="1343025" cy="571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a:extLst>
              <a:ext uri="{FF2B5EF4-FFF2-40B4-BE49-F238E27FC236}">
                <a16:creationId xmlns:a16="http://schemas.microsoft.com/office/drawing/2014/main" id="{A8C8E729-F8C3-4BC7-A960-D99FB04A0E4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l="369" t="-2373" r="-369" b="74800"/>
          <a:stretch>
            <a:fillRect/>
          </a:stretch>
        </p:blipFill>
        <p:spPr bwMode="auto">
          <a:xfrm>
            <a:off x="7601043" y="4262431"/>
            <a:ext cx="1343025" cy="21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076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rmal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038A648-61C8-42B8-B73B-FBAFB99293C9}"/>
              </a:ext>
            </a:extLst>
          </p:cNvPr>
          <p:cNvPicPr/>
          <p:nvPr userDrawn="1"/>
        </p:nvPicPr>
        <p:blipFill>
          <a:blip r:embed="rId2">
            <a:alphaModFix amt="9000"/>
          </a:blip>
          <a:stretch>
            <a:fillRect/>
          </a:stretch>
        </p:blipFill>
        <p:spPr>
          <a:xfrm>
            <a:off x="20692" y="72115"/>
            <a:ext cx="9081975" cy="5092978"/>
          </a:xfrm>
          <a:prstGeom prst="rect">
            <a:avLst/>
          </a:prstGeom>
        </p:spPr>
      </p:pic>
      <p:sp>
        <p:nvSpPr>
          <p:cNvPr id="14" name="Rectangle 13"/>
          <p:cNvSpPr/>
          <p:nvPr userDrawn="1"/>
        </p:nvSpPr>
        <p:spPr>
          <a:xfrm>
            <a:off x="0" y="5060830"/>
            <a:ext cx="9144000" cy="82670"/>
          </a:xfrm>
          <a:prstGeom prst="rect">
            <a:avLst/>
          </a:prstGeom>
          <a:solidFill>
            <a:srgbClr val="FBBC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5"/>
          <p:cNvSpPr txBox="1">
            <a:spLocks/>
          </p:cNvSpPr>
          <p:nvPr userDrawn="1"/>
        </p:nvSpPr>
        <p:spPr>
          <a:xfrm>
            <a:off x="8626415" y="4767263"/>
            <a:ext cx="517583" cy="173756"/>
          </a:xfrm>
          <a:prstGeom prst="rect">
            <a:avLst/>
          </a:prstGeom>
          <a:solidFill>
            <a:srgbClr val="007FC2"/>
          </a:solidFill>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93FD07-C554-8E4E-B8BF-CF508C85800F}" type="slidenum">
              <a:rPr lang="en-US" smtClean="0"/>
              <a:pPr/>
              <a:t>‹#›</a:t>
            </a:fld>
            <a:endParaRPr lang="en-US" dirty="0"/>
          </a:p>
        </p:txBody>
      </p:sp>
      <p:sp>
        <p:nvSpPr>
          <p:cNvPr id="12" name="Text Placeholder 2">
            <a:extLst>
              <a:ext uri="{FF2B5EF4-FFF2-40B4-BE49-F238E27FC236}">
                <a16:creationId xmlns:a16="http://schemas.microsoft.com/office/drawing/2014/main" id="{72319976-E75E-431F-A9ED-8837D7109993}"/>
              </a:ext>
            </a:extLst>
          </p:cNvPr>
          <p:cNvSpPr>
            <a:spLocks noGrp="1"/>
          </p:cNvSpPr>
          <p:nvPr>
            <p:ph type="body" sz="quarter" idx="16" hasCustomPrompt="1"/>
          </p:nvPr>
        </p:nvSpPr>
        <p:spPr>
          <a:xfrm>
            <a:off x="143777" y="149179"/>
            <a:ext cx="8821430" cy="656391"/>
          </a:xfrm>
          <a:prstGeom prst="rect">
            <a:avLst/>
          </a:prstGeom>
        </p:spPr>
        <p:txBody>
          <a:bodyPr/>
          <a:lstStyle>
            <a:lvl1pPr marL="0" indent="0">
              <a:lnSpc>
                <a:spcPct val="90000"/>
              </a:lnSpc>
              <a:buNone/>
              <a:defRPr sz="3600" b="1" baseline="0">
                <a:solidFill>
                  <a:srgbClr val="007FC2"/>
                </a:solidFill>
                <a:latin typeface="+mj-lt"/>
              </a:defRPr>
            </a:lvl1pPr>
          </a:lstStyle>
          <a:p>
            <a:pPr lvl="0"/>
            <a:r>
              <a:rPr lang="en-US" dirty="0"/>
              <a:t>Title of normal slide</a:t>
            </a:r>
          </a:p>
        </p:txBody>
      </p:sp>
      <p:sp>
        <p:nvSpPr>
          <p:cNvPr id="15" name="Text Placeholder 6">
            <a:extLst>
              <a:ext uri="{FF2B5EF4-FFF2-40B4-BE49-F238E27FC236}">
                <a16:creationId xmlns:a16="http://schemas.microsoft.com/office/drawing/2014/main" id="{4210A68A-2D3D-4333-94FE-9E60266A8944}"/>
              </a:ext>
            </a:extLst>
          </p:cNvPr>
          <p:cNvSpPr>
            <a:spLocks noGrp="1"/>
          </p:cNvSpPr>
          <p:nvPr>
            <p:ph type="body" sz="quarter" idx="17" hasCustomPrompt="1"/>
          </p:nvPr>
        </p:nvSpPr>
        <p:spPr>
          <a:xfrm>
            <a:off x="220449" y="1026142"/>
            <a:ext cx="8744757" cy="3472706"/>
          </a:xfrm>
          <a:prstGeom prst="rect">
            <a:avLst/>
          </a:prstGeom>
        </p:spPr>
        <p:txBody>
          <a:bodyPr lIns="0" tIns="0" rIns="0" bIns="0"/>
          <a:lstStyle>
            <a:lvl1pPr marL="562356" indent="-342900">
              <a:buClr>
                <a:srgbClr val="FBBC39"/>
              </a:buClr>
              <a:buFont typeface="Wingdings" panose="05000000000000000000" pitchFamily="2" charset="2"/>
              <a:buChar char=""/>
              <a:defRPr sz="2400" b="1">
                <a:solidFill>
                  <a:schemeClr val="tx1">
                    <a:lumMod val="65000"/>
                    <a:lumOff val="35000"/>
                  </a:schemeClr>
                </a:solidFill>
              </a:defRPr>
            </a:lvl1pPr>
            <a:lvl2pPr marL="914400" indent="-457200">
              <a:buClr>
                <a:srgbClr val="FBBC39"/>
              </a:buClr>
              <a:buSzPct val="100000"/>
              <a:buFont typeface="Wingdings" panose="05000000000000000000" pitchFamily="2" charset="2"/>
              <a:buChar char=""/>
              <a:defRPr sz="2000" baseline="0"/>
            </a:lvl2pPr>
            <a:lvl3pPr marL="1143000" indent="-228600">
              <a:buClr>
                <a:srgbClr val="FBBC39"/>
              </a:buClr>
              <a:buFont typeface="Wingdings" panose="05000000000000000000" pitchFamily="2" charset="2"/>
              <a:buChar char=""/>
              <a:defRPr sz="1800" baseline="0"/>
            </a:lvl3pPr>
            <a:lvl4pPr marL="1714500" indent="-342900">
              <a:buClr>
                <a:srgbClr val="FBBC39"/>
              </a:buClr>
              <a:buFont typeface="Wingdings" panose="05000000000000000000" pitchFamily="2" charset="2"/>
              <a:buChar char=""/>
              <a:defRPr sz="1600" baseline="0"/>
            </a:lvl4pPr>
            <a:lvl5pPr marL="2057400" indent="-228600">
              <a:buClr>
                <a:srgbClr val="FBBC39"/>
              </a:buClr>
              <a:buFont typeface="Wingdings" panose="05000000000000000000" pitchFamily="2" charset="2"/>
              <a:buChar char=""/>
              <a:defRPr sz="1600"/>
            </a:lvl5pPr>
          </a:lstStyle>
          <a:p>
            <a:pPr lvl="0"/>
            <a:r>
              <a:rPr lang="en-US" dirty="0"/>
              <a:t>Item 1</a:t>
            </a:r>
          </a:p>
          <a:p>
            <a:pPr lvl="1"/>
            <a:r>
              <a:rPr lang="en-US" dirty="0"/>
              <a:t>Item 2</a:t>
            </a:r>
          </a:p>
          <a:p>
            <a:pPr lvl="2"/>
            <a:r>
              <a:rPr lang="en-US" dirty="0"/>
              <a:t>Item 3</a:t>
            </a:r>
          </a:p>
          <a:p>
            <a:pPr lvl="3"/>
            <a:r>
              <a:rPr lang="en-US" dirty="0"/>
              <a:t>Item 4</a:t>
            </a:r>
          </a:p>
          <a:p>
            <a:pPr lvl="4"/>
            <a:r>
              <a:rPr lang="en-US" dirty="0"/>
              <a:t>Item 5</a:t>
            </a:r>
          </a:p>
          <a:p>
            <a:pPr lvl="1"/>
            <a:endParaRPr lang="en-US" dirty="0"/>
          </a:p>
          <a:p>
            <a:pPr lvl="0"/>
            <a:endParaRPr lang="en-US" dirty="0"/>
          </a:p>
          <a:p>
            <a:pPr lvl="2"/>
            <a:endParaRPr lang="en-US" dirty="0"/>
          </a:p>
        </p:txBody>
      </p:sp>
      <p:pic>
        <p:nvPicPr>
          <p:cNvPr id="7" name="Picture 6"/>
          <p:cNvPicPr>
            <a:picLocks noChangeAspect="1"/>
          </p:cNvPicPr>
          <p:nvPr userDrawn="1"/>
        </p:nvPicPr>
        <p:blipFill>
          <a:blip r:embed="rId3"/>
          <a:stretch>
            <a:fillRect/>
          </a:stretch>
        </p:blipFill>
        <p:spPr>
          <a:xfrm>
            <a:off x="2780047" y="4498405"/>
            <a:ext cx="3116151" cy="666688"/>
          </a:xfrm>
          <a:prstGeom prst="rect">
            <a:avLst/>
          </a:prstGeom>
        </p:spPr>
      </p:pic>
      <p:pic>
        <p:nvPicPr>
          <p:cNvPr id="11" name="Picture 10">
            <a:extLst>
              <a:ext uri="{FF2B5EF4-FFF2-40B4-BE49-F238E27FC236}">
                <a16:creationId xmlns:a16="http://schemas.microsoft.com/office/drawing/2014/main" id="{65A960A7-A39D-4355-BCEF-0FB4437EED4F}"/>
              </a:ext>
            </a:extLst>
          </p:cNvPr>
          <p:cNvPicPr/>
          <p:nvPr userDrawn="1"/>
        </p:nvPicPr>
        <p:blipFill>
          <a:blip r:embed="rId2"/>
          <a:stretch>
            <a:fillRect/>
          </a:stretch>
        </p:blipFill>
        <p:spPr>
          <a:xfrm>
            <a:off x="220449" y="4532163"/>
            <a:ext cx="942737" cy="528667"/>
          </a:xfrm>
          <a:prstGeom prst="rect">
            <a:avLst/>
          </a:prstGeom>
        </p:spPr>
      </p:pic>
      <p:sp>
        <p:nvSpPr>
          <p:cNvPr id="18" name="Rectangle 17">
            <a:extLst>
              <a:ext uri="{FF2B5EF4-FFF2-40B4-BE49-F238E27FC236}">
                <a16:creationId xmlns:a16="http://schemas.microsoft.com/office/drawing/2014/main" id="{AA18D974-268F-44D9-9092-FDA24D872DCD}"/>
              </a:ext>
            </a:extLst>
          </p:cNvPr>
          <p:cNvSpPr/>
          <p:nvPr userDrawn="1"/>
        </p:nvSpPr>
        <p:spPr>
          <a:xfrm>
            <a:off x="0" y="823661"/>
            <a:ext cx="4035028" cy="82670"/>
          </a:xfrm>
          <a:prstGeom prst="rect">
            <a:avLst/>
          </a:prstGeom>
          <a:solidFill>
            <a:srgbClr val="FBBC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32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slide - full width">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B5740D7-E76A-47E1-8A5E-96DCFB4EE5CC}"/>
              </a:ext>
            </a:extLst>
          </p:cNvPr>
          <p:cNvPicPr/>
          <p:nvPr userDrawn="1"/>
        </p:nvPicPr>
        <p:blipFill>
          <a:blip r:embed="rId2">
            <a:alphaModFix amt="9000"/>
          </a:blip>
          <a:stretch>
            <a:fillRect/>
          </a:stretch>
        </p:blipFill>
        <p:spPr>
          <a:xfrm>
            <a:off x="20692" y="72115"/>
            <a:ext cx="9081975" cy="5092978"/>
          </a:xfrm>
          <a:prstGeom prst="rect">
            <a:avLst/>
          </a:prstGeom>
        </p:spPr>
      </p:pic>
      <p:sp>
        <p:nvSpPr>
          <p:cNvPr id="8" name="Rectangle 7"/>
          <p:cNvSpPr/>
          <p:nvPr userDrawn="1"/>
        </p:nvSpPr>
        <p:spPr>
          <a:xfrm>
            <a:off x="0" y="5060830"/>
            <a:ext cx="9144000" cy="82670"/>
          </a:xfrm>
          <a:prstGeom prst="rect">
            <a:avLst/>
          </a:prstGeom>
          <a:solidFill>
            <a:srgbClr val="FBBC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B48A897C-3B40-4E56-8160-52D7248EE1A2}"/>
              </a:ext>
            </a:extLst>
          </p:cNvPr>
          <p:cNvSpPr>
            <a:spLocks noGrp="1"/>
          </p:cNvSpPr>
          <p:nvPr>
            <p:ph type="pic" sz="quarter" idx="10"/>
          </p:nvPr>
        </p:nvSpPr>
        <p:spPr>
          <a:xfrm>
            <a:off x="0" y="0"/>
            <a:ext cx="9144000" cy="4532163"/>
          </a:xfrm>
          <a:prstGeom prst="rect">
            <a:avLst/>
          </a:prstGeom>
        </p:spPr>
        <p:txBody>
          <a:bodyPr/>
          <a:lstStyle>
            <a:lvl1pPr>
              <a:defRPr>
                <a:solidFill>
                  <a:schemeClr val="tx1">
                    <a:lumMod val="65000"/>
                    <a:lumOff val="35000"/>
                  </a:schemeClr>
                </a:solidFill>
              </a:defRPr>
            </a:lvl1pPr>
          </a:lstStyle>
          <a:p>
            <a:r>
              <a:rPr lang="en-US"/>
              <a:t>Click icon to add picture</a:t>
            </a:r>
            <a:endParaRPr lang="en-US" dirty="0"/>
          </a:p>
        </p:txBody>
      </p:sp>
      <p:pic>
        <p:nvPicPr>
          <p:cNvPr id="12" name="Picture 11"/>
          <p:cNvPicPr>
            <a:picLocks noChangeAspect="1"/>
          </p:cNvPicPr>
          <p:nvPr userDrawn="1"/>
        </p:nvPicPr>
        <p:blipFill>
          <a:blip r:embed="rId3"/>
          <a:stretch>
            <a:fillRect/>
          </a:stretch>
        </p:blipFill>
        <p:spPr>
          <a:xfrm>
            <a:off x="2780047" y="4498405"/>
            <a:ext cx="3116151" cy="666688"/>
          </a:xfrm>
          <a:prstGeom prst="rect">
            <a:avLst/>
          </a:prstGeom>
        </p:spPr>
      </p:pic>
      <p:pic>
        <p:nvPicPr>
          <p:cNvPr id="9" name="Picture 8">
            <a:extLst>
              <a:ext uri="{FF2B5EF4-FFF2-40B4-BE49-F238E27FC236}">
                <a16:creationId xmlns:a16="http://schemas.microsoft.com/office/drawing/2014/main" id="{75E7207A-0FC1-4285-9ADB-5440E7079640}"/>
              </a:ext>
            </a:extLst>
          </p:cNvPr>
          <p:cNvPicPr/>
          <p:nvPr userDrawn="1"/>
        </p:nvPicPr>
        <p:blipFill>
          <a:blip r:embed="rId2"/>
          <a:stretch>
            <a:fillRect/>
          </a:stretch>
        </p:blipFill>
        <p:spPr>
          <a:xfrm>
            <a:off x="220449" y="4532163"/>
            <a:ext cx="942737" cy="528667"/>
          </a:xfrm>
          <a:prstGeom prst="rect">
            <a:avLst/>
          </a:prstGeom>
        </p:spPr>
      </p:pic>
    </p:spTree>
    <p:extLst>
      <p:ext uri="{BB962C8B-B14F-4D97-AF65-F5344CB8AC3E}">
        <p14:creationId xmlns:p14="http://schemas.microsoft.com/office/powerpoint/2010/main" val="915729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75061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a:t>Web Conference</a:t>
            </a:r>
          </a:p>
        </p:txBody>
      </p:sp>
      <p:sp>
        <p:nvSpPr>
          <p:cNvPr id="3" name="Title 2"/>
          <p:cNvSpPr>
            <a:spLocks noGrp="1"/>
          </p:cNvSpPr>
          <p:nvPr>
            <p:ph type="ctrTitle"/>
          </p:nvPr>
        </p:nvSpPr>
        <p:spPr/>
        <p:txBody>
          <a:bodyPr/>
          <a:lstStyle/>
          <a:p>
            <a:r>
              <a:rPr lang="en-GB" dirty="0"/>
              <a:t>SASO, the way forward for SADC</a:t>
            </a:r>
          </a:p>
        </p:txBody>
      </p:sp>
    </p:spTree>
    <p:extLst>
      <p:ext uri="{BB962C8B-B14F-4D97-AF65-F5344CB8AC3E}">
        <p14:creationId xmlns:p14="http://schemas.microsoft.com/office/powerpoint/2010/main" val="227224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6BB7A-4BA2-4AE4-AB83-AAC927B06369}"/>
              </a:ext>
            </a:extLst>
          </p:cNvPr>
          <p:cNvSpPr>
            <a:spLocks noGrp="1"/>
          </p:cNvSpPr>
          <p:nvPr>
            <p:ph type="body" sz="quarter" idx="16"/>
          </p:nvPr>
        </p:nvSpPr>
        <p:spPr/>
        <p:txBody>
          <a:bodyPr/>
          <a:lstStyle/>
          <a:p>
            <a:r>
              <a:rPr lang="en-US" sz="3200" b="0" dirty="0">
                <a:latin typeface="Century Gothic" panose="020B0502020202020204" pitchFamily="34" charset="0"/>
              </a:rPr>
              <a:t>Establishment of EAC – CASSOA…</a:t>
            </a:r>
            <a:r>
              <a:rPr lang="en-US" sz="3200" b="0" dirty="0" err="1">
                <a:latin typeface="Century Gothic" panose="020B0502020202020204" pitchFamily="34" charset="0"/>
              </a:rPr>
              <a:t>Cont</a:t>
            </a:r>
            <a:r>
              <a:rPr lang="en-US" sz="3200" b="0" dirty="0">
                <a:latin typeface="Century Gothic" panose="020B0502020202020204" pitchFamily="34" charset="0"/>
              </a:rPr>
              <a:t>…</a:t>
            </a:r>
          </a:p>
          <a:p>
            <a:endParaRPr lang="en-US" b="0" dirty="0"/>
          </a:p>
        </p:txBody>
      </p:sp>
      <p:sp>
        <p:nvSpPr>
          <p:cNvPr id="3" name="Text Placeholder 2">
            <a:extLst>
              <a:ext uri="{FF2B5EF4-FFF2-40B4-BE49-F238E27FC236}">
                <a16:creationId xmlns:a16="http://schemas.microsoft.com/office/drawing/2014/main" id="{A87E13D8-95E7-48FD-9C69-536F79339D45}"/>
              </a:ext>
            </a:extLst>
          </p:cNvPr>
          <p:cNvSpPr>
            <a:spLocks noGrp="1"/>
          </p:cNvSpPr>
          <p:nvPr>
            <p:ph type="body" sz="quarter" idx="17"/>
          </p:nvPr>
        </p:nvSpPr>
        <p:spPr/>
        <p:txBody>
          <a:bodyPr/>
          <a:lstStyle/>
          <a:p>
            <a:pPr marL="219456" indent="0">
              <a:buNone/>
            </a:pPr>
            <a:endParaRPr lang="en-US" sz="3600" dirty="0">
              <a:latin typeface="Century Gothic" panose="020B0502020202020204" pitchFamily="34" charset="0"/>
            </a:endParaRPr>
          </a:p>
          <a:p>
            <a:pPr marL="219456" indent="0">
              <a:buNone/>
            </a:pPr>
            <a:endParaRPr lang="en-US" sz="3600" dirty="0">
              <a:latin typeface="Century Gothic" panose="020B0502020202020204" pitchFamily="34" charset="0"/>
            </a:endParaRPr>
          </a:p>
          <a:p>
            <a:pPr marL="219456" indent="0" algn="ctr">
              <a:buNone/>
            </a:pPr>
            <a:r>
              <a:rPr lang="en-US" sz="3600" b="0" dirty="0">
                <a:latin typeface="Century Gothic" panose="020B0502020202020204" pitchFamily="34" charset="0"/>
              </a:rPr>
              <a:t>Emphasis on Complimenting NOT Competing</a:t>
            </a:r>
          </a:p>
          <a:p>
            <a:pPr marL="219456" indent="0">
              <a:buNone/>
            </a:pPr>
            <a:endParaRPr lang="en-US" b="0" dirty="0">
              <a:latin typeface="Century Gothic" panose="020B0502020202020204" pitchFamily="34" charset="0"/>
            </a:endParaRPr>
          </a:p>
        </p:txBody>
      </p:sp>
    </p:spTree>
    <p:extLst>
      <p:ext uri="{BB962C8B-B14F-4D97-AF65-F5344CB8AC3E}">
        <p14:creationId xmlns:p14="http://schemas.microsoft.com/office/powerpoint/2010/main" val="3771772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6BB7A-4BA2-4AE4-AB83-AAC927B06369}"/>
              </a:ext>
            </a:extLst>
          </p:cNvPr>
          <p:cNvSpPr>
            <a:spLocks noGrp="1"/>
          </p:cNvSpPr>
          <p:nvPr>
            <p:ph type="body" sz="quarter" idx="16"/>
          </p:nvPr>
        </p:nvSpPr>
        <p:spPr/>
        <p:txBody>
          <a:bodyPr/>
          <a:lstStyle/>
          <a:p>
            <a:r>
              <a:rPr lang="en-US" sz="3200" b="0" dirty="0">
                <a:latin typeface="Century Gothic" panose="020B0502020202020204" pitchFamily="34" charset="0"/>
              </a:rPr>
              <a:t>Achievements </a:t>
            </a:r>
            <a:endParaRPr lang="en-US" b="0" dirty="0"/>
          </a:p>
        </p:txBody>
      </p:sp>
      <p:sp>
        <p:nvSpPr>
          <p:cNvPr id="3" name="Text Placeholder 2">
            <a:extLst>
              <a:ext uri="{FF2B5EF4-FFF2-40B4-BE49-F238E27FC236}">
                <a16:creationId xmlns:a16="http://schemas.microsoft.com/office/drawing/2014/main" id="{A87E13D8-95E7-48FD-9C69-536F79339D45}"/>
              </a:ext>
            </a:extLst>
          </p:cNvPr>
          <p:cNvSpPr>
            <a:spLocks noGrp="1"/>
          </p:cNvSpPr>
          <p:nvPr>
            <p:ph type="body" sz="quarter" idx="17"/>
          </p:nvPr>
        </p:nvSpPr>
        <p:spPr/>
        <p:txBody>
          <a:bodyPr/>
          <a:lstStyle/>
          <a:p>
            <a:pPr>
              <a:buFont typeface="Century Gothic" panose="020B0502020202020204" pitchFamily="34" charset="0"/>
              <a:buChar char=""/>
            </a:pPr>
            <a:r>
              <a:rPr lang="en-US" sz="2200" b="0" dirty="0">
                <a:latin typeface="Century Gothic" panose="020B0502020202020204" pitchFamily="34" charset="0"/>
              </a:rPr>
              <a:t>First region in the world implementing the State Letter on Automatic License Validation</a:t>
            </a:r>
          </a:p>
          <a:p>
            <a:pPr>
              <a:buFont typeface="Century Gothic" panose="020B0502020202020204" pitchFamily="34" charset="0"/>
              <a:buChar char=""/>
            </a:pPr>
            <a:r>
              <a:rPr lang="en-US" sz="2200" b="0" dirty="0">
                <a:latin typeface="Century Gothic" panose="020B0502020202020204" pitchFamily="34" charset="0"/>
              </a:rPr>
              <a:t>Harmonization of regulations</a:t>
            </a:r>
          </a:p>
          <a:p>
            <a:pPr>
              <a:buFont typeface="Century Gothic" panose="020B0502020202020204" pitchFamily="34" charset="0"/>
              <a:buChar char=""/>
            </a:pPr>
            <a:r>
              <a:rPr lang="en-US" sz="2200" b="0" dirty="0">
                <a:latin typeface="Century Gothic" panose="020B0502020202020204" pitchFamily="34" charset="0"/>
              </a:rPr>
              <a:t>Marked improvement amongst member States EI.</a:t>
            </a:r>
          </a:p>
          <a:p>
            <a:pPr>
              <a:buFont typeface="Century Gothic" panose="020B0502020202020204" pitchFamily="34" charset="0"/>
              <a:buChar char=""/>
            </a:pPr>
            <a:r>
              <a:rPr lang="en-US" sz="2200" b="0" dirty="0">
                <a:latin typeface="Century Gothic" panose="020B0502020202020204" pitchFamily="34" charset="0"/>
              </a:rPr>
              <a:t>Construction of first Continental Centre of Aviation Medicine </a:t>
            </a:r>
          </a:p>
          <a:p>
            <a:pPr marL="219456" indent="0">
              <a:buNone/>
            </a:pPr>
            <a:endParaRPr lang="en-US" b="0" dirty="0"/>
          </a:p>
        </p:txBody>
      </p:sp>
    </p:spTree>
    <p:extLst>
      <p:ext uri="{BB962C8B-B14F-4D97-AF65-F5344CB8AC3E}">
        <p14:creationId xmlns:p14="http://schemas.microsoft.com/office/powerpoint/2010/main" val="3993909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6BB7A-4BA2-4AE4-AB83-AAC927B06369}"/>
              </a:ext>
            </a:extLst>
          </p:cNvPr>
          <p:cNvSpPr>
            <a:spLocks noGrp="1"/>
          </p:cNvSpPr>
          <p:nvPr>
            <p:ph type="body" sz="quarter" idx="16"/>
          </p:nvPr>
        </p:nvSpPr>
        <p:spPr/>
        <p:txBody>
          <a:bodyPr/>
          <a:lstStyle/>
          <a:p>
            <a:r>
              <a:rPr lang="en-US" sz="3200" b="0" dirty="0">
                <a:latin typeface="Century Gothic" panose="020B0502020202020204" pitchFamily="34" charset="0"/>
              </a:rPr>
              <a:t>Strategic Direction</a:t>
            </a:r>
          </a:p>
          <a:p>
            <a:r>
              <a:rPr lang="en-US" sz="3200" b="0" dirty="0">
                <a:latin typeface="Century Gothic" panose="020B0502020202020204" pitchFamily="34" charset="0"/>
              </a:rPr>
              <a:t> </a:t>
            </a:r>
            <a:endParaRPr lang="en-US" b="0" dirty="0"/>
          </a:p>
        </p:txBody>
      </p:sp>
      <p:sp>
        <p:nvSpPr>
          <p:cNvPr id="3" name="Text Placeholder 2">
            <a:extLst>
              <a:ext uri="{FF2B5EF4-FFF2-40B4-BE49-F238E27FC236}">
                <a16:creationId xmlns:a16="http://schemas.microsoft.com/office/drawing/2014/main" id="{A87E13D8-95E7-48FD-9C69-536F79339D45}"/>
              </a:ext>
            </a:extLst>
          </p:cNvPr>
          <p:cNvSpPr>
            <a:spLocks noGrp="1"/>
          </p:cNvSpPr>
          <p:nvPr>
            <p:ph type="body" sz="quarter" idx="17"/>
          </p:nvPr>
        </p:nvSpPr>
        <p:spPr>
          <a:xfrm>
            <a:off x="220449" y="1026142"/>
            <a:ext cx="4877068" cy="3472706"/>
          </a:xfrm>
        </p:spPr>
        <p:txBody>
          <a:bodyPr/>
          <a:lstStyle/>
          <a:p>
            <a:pPr>
              <a:buFont typeface="Century Gothic" panose="020B0502020202020204" pitchFamily="34" charset="0"/>
              <a:buChar char=""/>
            </a:pPr>
            <a:r>
              <a:rPr lang="en-US" sz="2000" b="0" dirty="0">
                <a:latin typeface="Century Gothic" panose="020B0502020202020204" pitchFamily="34" charset="0"/>
              </a:rPr>
              <a:t>IATA 2017 study expects 7.8 global billion passengers to travel in 2036.</a:t>
            </a:r>
          </a:p>
          <a:p>
            <a:pPr>
              <a:buFont typeface="Century Gothic" panose="020B0502020202020204" pitchFamily="34" charset="0"/>
              <a:buChar char=""/>
            </a:pPr>
            <a:r>
              <a:rPr lang="en-US" sz="2000" b="0" dirty="0">
                <a:latin typeface="Century Gothic" panose="020B0502020202020204" pitchFamily="34" charset="0"/>
              </a:rPr>
              <a:t>Prediction is based on a 3.6% average Compound Annual Growth Rate (CAGR) in IATA 20 -Year Air Passenger Forecast. </a:t>
            </a:r>
          </a:p>
          <a:p>
            <a:pPr>
              <a:buFont typeface="Century Gothic" panose="020B0502020202020204" pitchFamily="34" charset="0"/>
              <a:buChar char=""/>
            </a:pPr>
            <a:r>
              <a:rPr lang="en-US" sz="2000" b="0" dirty="0">
                <a:latin typeface="Century Gothic" panose="020B0502020202020204" pitchFamily="34" charset="0"/>
              </a:rPr>
              <a:t>Africa will grow by a CAGR 5.9%. By 2036 it will see an extra 274 million passengers a year for a total market of 400 million passengers.</a:t>
            </a:r>
          </a:p>
          <a:p>
            <a:pPr marL="219456" indent="0">
              <a:buNone/>
            </a:pPr>
            <a:endParaRPr lang="en-US" sz="2000" b="0" dirty="0"/>
          </a:p>
        </p:txBody>
      </p:sp>
      <p:pic>
        <p:nvPicPr>
          <p:cNvPr id="4" name="Content Placeholder 6">
            <a:extLst>
              <a:ext uri="{FF2B5EF4-FFF2-40B4-BE49-F238E27FC236}">
                <a16:creationId xmlns:a16="http://schemas.microsoft.com/office/drawing/2014/main" id="{4837A407-0D3C-4FDE-8E1F-952054F3DBD2}"/>
              </a:ext>
            </a:extLst>
          </p:cNvPr>
          <p:cNvPicPr>
            <a:picLocks noChangeAspect="1"/>
          </p:cNvPicPr>
          <p:nvPr/>
        </p:nvPicPr>
        <p:blipFill rotWithShape="1">
          <a:blip r:embed="rId2">
            <a:extLst>
              <a:ext uri="{28A0092B-C50C-407E-A947-70E740481C1C}">
                <a14:useLocalDpi xmlns:a14="http://schemas.microsoft.com/office/drawing/2010/main" val="0"/>
              </a:ext>
            </a:extLst>
          </a:blip>
          <a:srcRect l="11467" t="10224" r="17380" b="50287"/>
          <a:stretch/>
        </p:blipFill>
        <p:spPr bwMode="auto">
          <a:xfrm>
            <a:off x="5268691" y="1062996"/>
            <a:ext cx="3845375" cy="3017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8886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6BB7A-4BA2-4AE4-AB83-AAC927B06369}"/>
              </a:ext>
            </a:extLst>
          </p:cNvPr>
          <p:cNvSpPr>
            <a:spLocks noGrp="1"/>
          </p:cNvSpPr>
          <p:nvPr>
            <p:ph type="body" sz="quarter" idx="16"/>
          </p:nvPr>
        </p:nvSpPr>
        <p:spPr/>
        <p:txBody>
          <a:bodyPr/>
          <a:lstStyle/>
          <a:p>
            <a:r>
              <a:rPr lang="en-US" sz="3200" b="0" dirty="0">
                <a:latin typeface="Century Gothic" panose="020B0502020202020204" pitchFamily="34" charset="0"/>
              </a:rPr>
              <a:t>Projected Aircraft Growth</a:t>
            </a:r>
            <a:endParaRPr lang="en-US" b="0" dirty="0"/>
          </a:p>
        </p:txBody>
      </p:sp>
      <p:sp>
        <p:nvSpPr>
          <p:cNvPr id="12" name="Google Shape;182;p13">
            <a:extLst>
              <a:ext uri="{FF2B5EF4-FFF2-40B4-BE49-F238E27FC236}">
                <a16:creationId xmlns:a16="http://schemas.microsoft.com/office/drawing/2014/main" id="{2A1307FB-89B3-466B-9B78-7DF4F5C0BD78}"/>
              </a:ext>
            </a:extLst>
          </p:cNvPr>
          <p:cNvSpPr>
            <a:spLocks noChangeAspect="1"/>
          </p:cNvSpPr>
          <p:nvPr/>
        </p:nvSpPr>
        <p:spPr>
          <a:xfrm>
            <a:off x="61891" y="1014385"/>
            <a:ext cx="4073695" cy="3474720"/>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pic>
        <p:nvPicPr>
          <p:cNvPr id="13" name="Picture 22">
            <a:extLst>
              <a:ext uri="{FF2B5EF4-FFF2-40B4-BE49-F238E27FC236}">
                <a16:creationId xmlns:a16="http://schemas.microsoft.com/office/drawing/2014/main" id="{9B031569-CFD0-42F1-9FA6-6E3E9E3C9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18" y="1213174"/>
            <a:ext cx="3291840" cy="307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Google Shape;182;p13">
            <a:extLst>
              <a:ext uri="{FF2B5EF4-FFF2-40B4-BE49-F238E27FC236}">
                <a16:creationId xmlns:a16="http://schemas.microsoft.com/office/drawing/2014/main" id="{C2C2D449-B81F-4885-A5E0-6B6E2F5F584D}"/>
              </a:ext>
            </a:extLst>
          </p:cNvPr>
          <p:cNvSpPr>
            <a:spLocks noChangeAspect="1"/>
          </p:cNvSpPr>
          <p:nvPr/>
        </p:nvSpPr>
        <p:spPr>
          <a:xfrm>
            <a:off x="4554492" y="1014385"/>
            <a:ext cx="4073695" cy="3474720"/>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pic>
        <p:nvPicPr>
          <p:cNvPr id="15" name="Picture 8">
            <a:extLst>
              <a:ext uri="{FF2B5EF4-FFF2-40B4-BE49-F238E27FC236}">
                <a16:creationId xmlns:a16="http://schemas.microsoft.com/office/drawing/2014/main" id="{71CD13A2-E48A-495F-9A89-C875AE7BB2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91" r="4179" b="4878"/>
          <a:stretch/>
        </p:blipFill>
        <p:spPr bwMode="auto">
          <a:xfrm>
            <a:off x="4634939" y="1060348"/>
            <a:ext cx="3843017" cy="338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666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6BB7A-4BA2-4AE4-AB83-AAC927B06369}"/>
              </a:ext>
            </a:extLst>
          </p:cNvPr>
          <p:cNvSpPr>
            <a:spLocks noGrp="1"/>
          </p:cNvSpPr>
          <p:nvPr>
            <p:ph type="body" sz="quarter" idx="16"/>
          </p:nvPr>
        </p:nvSpPr>
        <p:spPr/>
        <p:txBody>
          <a:bodyPr/>
          <a:lstStyle/>
          <a:p>
            <a:r>
              <a:rPr lang="en-US" sz="3200" b="0" dirty="0">
                <a:latin typeface="Century Gothic" panose="020B0502020202020204" pitchFamily="34" charset="0"/>
              </a:rPr>
              <a:t>Projected Aircraft Growth</a:t>
            </a:r>
            <a:endParaRPr lang="en-US" b="0" dirty="0"/>
          </a:p>
        </p:txBody>
      </p:sp>
      <p:sp>
        <p:nvSpPr>
          <p:cNvPr id="7" name="Google Shape;182;p13">
            <a:extLst>
              <a:ext uri="{FF2B5EF4-FFF2-40B4-BE49-F238E27FC236}">
                <a16:creationId xmlns:a16="http://schemas.microsoft.com/office/drawing/2014/main" id="{DCE6ECFC-CDE8-49F3-983D-944DF3511B51}"/>
              </a:ext>
            </a:extLst>
          </p:cNvPr>
          <p:cNvSpPr>
            <a:spLocks noChangeAspect="1"/>
          </p:cNvSpPr>
          <p:nvPr/>
        </p:nvSpPr>
        <p:spPr>
          <a:xfrm>
            <a:off x="1188436" y="997481"/>
            <a:ext cx="6767128" cy="3474720"/>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ontserrat"/>
              <a:ea typeface="Montserrat"/>
              <a:cs typeface="Montserrat"/>
              <a:sym typeface="Montserrat"/>
            </a:endParaRPr>
          </a:p>
        </p:txBody>
      </p:sp>
      <p:pic>
        <p:nvPicPr>
          <p:cNvPr id="8" name="Picture 7">
            <a:extLst>
              <a:ext uri="{FF2B5EF4-FFF2-40B4-BE49-F238E27FC236}">
                <a16:creationId xmlns:a16="http://schemas.microsoft.com/office/drawing/2014/main" id="{B7DAE5C3-FB23-47FB-8144-B6578BC803FA}"/>
              </a:ext>
            </a:extLst>
          </p:cNvPr>
          <p:cNvPicPr>
            <a:picLocks noChangeAspect="1"/>
          </p:cNvPicPr>
          <p:nvPr/>
        </p:nvPicPr>
        <p:blipFill rotWithShape="1">
          <a:blip r:embed="rId2">
            <a:extLst>
              <a:ext uri="{28A0092B-C50C-407E-A947-70E740481C1C}">
                <a14:useLocalDpi xmlns:a14="http://schemas.microsoft.com/office/drawing/2010/main" val="0"/>
              </a:ext>
            </a:extLst>
          </a:blip>
          <a:srcRect l="12604" t="13799" r="11972" b="59923"/>
          <a:stretch/>
        </p:blipFill>
        <p:spPr>
          <a:xfrm>
            <a:off x="1459091" y="1408961"/>
            <a:ext cx="6190802" cy="2651760"/>
          </a:xfrm>
          <a:prstGeom prst="rect">
            <a:avLst/>
          </a:prstGeom>
        </p:spPr>
      </p:pic>
      <p:sp>
        <p:nvSpPr>
          <p:cNvPr id="9" name="TextBox 8">
            <a:extLst>
              <a:ext uri="{FF2B5EF4-FFF2-40B4-BE49-F238E27FC236}">
                <a16:creationId xmlns:a16="http://schemas.microsoft.com/office/drawing/2014/main" id="{E83BB56E-2C82-48DD-B0E0-C0A0C0DE89C0}"/>
              </a:ext>
            </a:extLst>
          </p:cNvPr>
          <p:cNvSpPr txBox="1"/>
          <p:nvPr/>
        </p:nvSpPr>
        <p:spPr>
          <a:xfrm>
            <a:off x="6497048" y="4104933"/>
            <a:ext cx="1576120" cy="246221"/>
          </a:xfrm>
          <a:prstGeom prst="rect">
            <a:avLst/>
          </a:prstGeom>
          <a:noFill/>
        </p:spPr>
        <p:txBody>
          <a:bodyPr wrap="square" rtlCol="0">
            <a:spAutoFit/>
          </a:bodyPr>
          <a:lstStyle/>
          <a:p>
            <a:r>
              <a:rPr lang="en-US" sz="1000" dirty="0">
                <a:latin typeface="Century Gothic" panose="020B0502020202020204" pitchFamily="34" charset="0"/>
              </a:rPr>
              <a:t>Source: ACI World</a:t>
            </a:r>
          </a:p>
        </p:txBody>
      </p:sp>
    </p:spTree>
    <p:extLst>
      <p:ext uri="{BB962C8B-B14F-4D97-AF65-F5344CB8AC3E}">
        <p14:creationId xmlns:p14="http://schemas.microsoft.com/office/powerpoint/2010/main" val="643820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6BB7A-4BA2-4AE4-AB83-AAC927B06369}"/>
              </a:ext>
            </a:extLst>
          </p:cNvPr>
          <p:cNvSpPr>
            <a:spLocks noGrp="1"/>
          </p:cNvSpPr>
          <p:nvPr>
            <p:ph type="body" sz="quarter" idx="16"/>
          </p:nvPr>
        </p:nvSpPr>
        <p:spPr/>
        <p:txBody>
          <a:bodyPr/>
          <a:lstStyle/>
          <a:p>
            <a:r>
              <a:rPr lang="en-US" sz="3200" b="0" dirty="0">
                <a:latin typeface="Century Gothic" panose="020B0502020202020204" pitchFamily="34" charset="0"/>
              </a:rPr>
              <a:t>Drone Market Size and Forecast 2018 - 2024</a:t>
            </a:r>
            <a:endParaRPr lang="en-US" b="0" dirty="0"/>
          </a:p>
        </p:txBody>
      </p:sp>
      <p:sp>
        <p:nvSpPr>
          <p:cNvPr id="7" name="Google Shape;182;p13">
            <a:extLst>
              <a:ext uri="{FF2B5EF4-FFF2-40B4-BE49-F238E27FC236}">
                <a16:creationId xmlns:a16="http://schemas.microsoft.com/office/drawing/2014/main" id="{DCE6ECFC-CDE8-49F3-983D-944DF3511B51}"/>
              </a:ext>
            </a:extLst>
          </p:cNvPr>
          <p:cNvSpPr>
            <a:spLocks noChangeAspect="1"/>
          </p:cNvSpPr>
          <p:nvPr/>
        </p:nvSpPr>
        <p:spPr>
          <a:xfrm>
            <a:off x="1663152" y="947581"/>
            <a:ext cx="5023555" cy="3574519"/>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ontserrat"/>
              <a:ea typeface="Montserrat"/>
              <a:cs typeface="Montserrat"/>
              <a:sym typeface="Montserrat"/>
            </a:endParaRPr>
          </a:p>
        </p:txBody>
      </p:sp>
      <p:pic>
        <p:nvPicPr>
          <p:cNvPr id="6" name="Picture 5">
            <a:extLst>
              <a:ext uri="{FF2B5EF4-FFF2-40B4-BE49-F238E27FC236}">
                <a16:creationId xmlns:a16="http://schemas.microsoft.com/office/drawing/2014/main" id="{8D360E8A-A7F3-44F1-85C3-931E1351BEFA}"/>
              </a:ext>
            </a:extLst>
          </p:cNvPr>
          <p:cNvPicPr>
            <a:picLocks noChangeAspect="1"/>
          </p:cNvPicPr>
          <p:nvPr/>
        </p:nvPicPr>
        <p:blipFill>
          <a:blip r:embed="rId2"/>
          <a:stretch>
            <a:fillRect/>
          </a:stretch>
        </p:blipFill>
        <p:spPr>
          <a:xfrm>
            <a:off x="1930567" y="997480"/>
            <a:ext cx="4488724" cy="3474720"/>
          </a:xfrm>
          <a:prstGeom prst="rect">
            <a:avLst/>
          </a:prstGeom>
        </p:spPr>
      </p:pic>
    </p:spTree>
    <p:extLst>
      <p:ext uri="{BB962C8B-B14F-4D97-AF65-F5344CB8AC3E}">
        <p14:creationId xmlns:p14="http://schemas.microsoft.com/office/powerpoint/2010/main" val="2971852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6BB7A-4BA2-4AE4-AB83-AAC927B06369}"/>
              </a:ext>
            </a:extLst>
          </p:cNvPr>
          <p:cNvSpPr>
            <a:spLocks noGrp="1"/>
          </p:cNvSpPr>
          <p:nvPr>
            <p:ph type="body" sz="quarter" idx="16"/>
          </p:nvPr>
        </p:nvSpPr>
        <p:spPr/>
        <p:txBody>
          <a:bodyPr/>
          <a:lstStyle/>
          <a:p>
            <a:r>
              <a:rPr lang="en-US" sz="3200" b="0" dirty="0">
                <a:latin typeface="Century Gothic" panose="020B0502020202020204" pitchFamily="34" charset="0"/>
              </a:rPr>
              <a:t>Worldwide Drone Incidents</a:t>
            </a:r>
            <a:endParaRPr lang="en-US" b="0" dirty="0"/>
          </a:p>
        </p:txBody>
      </p:sp>
      <p:sp>
        <p:nvSpPr>
          <p:cNvPr id="7" name="Google Shape;182;p13">
            <a:extLst>
              <a:ext uri="{FF2B5EF4-FFF2-40B4-BE49-F238E27FC236}">
                <a16:creationId xmlns:a16="http://schemas.microsoft.com/office/drawing/2014/main" id="{DCE6ECFC-CDE8-49F3-983D-944DF3511B51}"/>
              </a:ext>
            </a:extLst>
          </p:cNvPr>
          <p:cNvSpPr>
            <a:spLocks noChangeAspect="1"/>
          </p:cNvSpPr>
          <p:nvPr/>
        </p:nvSpPr>
        <p:spPr>
          <a:xfrm>
            <a:off x="5081282" y="1153886"/>
            <a:ext cx="3959396" cy="3205123"/>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ontserrat"/>
              <a:ea typeface="Montserrat"/>
              <a:cs typeface="Montserrat"/>
              <a:sym typeface="Montserrat"/>
            </a:endParaRPr>
          </a:p>
        </p:txBody>
      </p:sp>
      <p:sp>
        <p:nvSpPr>
          <p:cNvPr id="8" name="Text Placeholder 2">
            <a:extLst>
              <a:ext uri="{FF2B5EF4-FFF2-40B4-BE49-F238E27FC236}">
                <a16:creationId xmlns:a16="http://schemas.microsoft.com/office/drawing/2014/main" id="{696E76EC-5A5B-4466-94FC-FAA1677ED049}"/>
              </a:ext>
            </a:extLst>
          </p:cNvPr>
          <p:cNvSpPr>
            <a:spLocks noGrp="1"/>
          </p:cNvSpPr>
          <p:nvPr>
            <p:ph type="body" sz="quarter" idx="17"/>
          </p:nvPr>
        </p:nvSpPr>
        <p:spPr>
          <a:xfrm>
            <a:off x="220449" y="1026142"/>
            <a:ext cx="4877068" cy="3472706"/>
          </a:xfrm>
        </p:spPr>
        <p:txBody>
          <a:bodyPr/>
          <a:lstStyle/>
          <a:p>
            <a:pPr>
              <a:buFont typeface="Century Gothic" panose="020B0502020202020204" pitchFamily="34" charset="0"/>
              <a:buChar char=""/>
            </a:pPr>
            <a:r>
              <a:rPr lang="en-US" sz="1800" b="0" dirty="0">
                <a:latin typeface="Century Gothic" panose="020B0502020202020204" pitchFamily="34" charset="0"/>
              </a:rPr>
              <a:t>September 17, 2019 Washington Township, PA, USA - Pa. man accused of using drone to drop explosives on ex-girlfriend’s property</a:t>
            </a:r>
          </a:p>
          <a:p>
            <a:pPr>
              <a:buFont typeface="Century Gothic" panose="020B0502020202020204" pitchFamily="34" charset="0"/>
              <a:buChar char=""/>
            </a:pPr>
            <a:r>
              <a:rPr lang="en-US" sz="1800" b="0" dirty="0">
                <a:latin typeface="Century Gothic" panose="020B0502020202020204" pitchFamily="34" charset="0"/>
              </a:rPr>
              <a:t>May 17, 2019 Hertfordshire, UK - BA jet carrying 300 passengers from Heathrow to Abu Dhabi came within 20ft of smashing into an illegally flown drone while flying at 6,000ft shortly after take-off, report reveals</a:t>
            </a:r>
          </a:p>
          <a:p>
            <a:pPr marL="219456" indent="0">
              <a:buNone/>
            </a:pPr>
            <a:endParaRPr lang="en-US" sz="2000" b="0" dirty="0"/>
          </a:p>
        </p:txBody>
      </p:sp>
      <p:pic>
        <p:nvPicPr>
          <p:cNvPr id="9" name="Content Placeholder 4">
            <a:extLst>
              <a:ext uri="{FF2B5EF4-FFF2-40B4-BE49-F238E27FC236}">
                <a16:creationId xmlns:a16="http://schemas.microsoft.com/office/drawing/2014/main" id="{E7A9D4E2-9743-4C06-AFA7-97AF63AEDCB7}"/>
              </a:ext>
            </a:extLst>
          </p:cNvPr>
          <p:cNvPicPr>
            <a:picLocks noChangeAspect="1"/>
          </p:cNvPicPr>
          <p:nvPr/>
        </p:nvPicPr>
        <p:blipFill>
          <a:blip r:embed="rId2"/>
          <a:stretch>
            <a:fillRect/>
          </a:stretch>
        </p:blipFill>
        <p:spPr>
          <a:xfrm>
            <a:off x="5191425" y="1256073"/>
            <a:ext cx="3773782" cy="3012843"/>
          </a:xfrm>
          <a:prstGeom prst="rect">
            <a:avLst/>
          </a:prstGeom>
        </p:spPr>
      </p:pic>
      <p:pic>
        <p:nvPicPr>
          <p:cNvPr id="10" name="Picture 4" descr="Image result for dedrone">
            <a:extLst>
              <a:ext uri="{FF2B5EF4-FFF2-40B4-BE49-F238E27FC236}">
                <a16:creationId xmlns:a16="http://schemas.microsoft.com/office/drawing/2014/main" id="{52F31358-48C3-46E6-B977-796BE8896AA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3628" y="4051018"/>
            <a:ext cx="890798" cy="182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805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6BB7A-4BA2-4AE4-AB83-AAC927B06369}"/>
              </a:ext>
            </a:extLst>
          </p:cNvPr>
          <p:cNvSpPr>
            <a:spLocks noGrp="1"/>
          </p:cNvSpPr>
          <p:nvPr>
            <p:ph type="body" sz="quarter" idx="16"/>
          </p:nvPr>
        </p:nvSpPr>
        <p:spPr/>
        <p:txBody>
          <a:bodyPr/>
          <a:lstStyle/>
          <a:p>
            <a:r>
              <a:rPr lang="en-US" sz="3200" b="0" dirty="0">
                <a:latin typeface="Century Gothic" panose="020B0502020202020204" pitchFamily="34" charset="0"/>
              </a:rPr>
              <a:t>Next frontier in EAC for RPAS</a:t>
            </a:r>
            <a:endParaRPr lang="en-US" b="0" dirty="0"/>
          </a:p>
        </p:txBody>
      </p:sp>
      <p:sp>
        <p:nvSpPr>
          <p:cNvPr id="7" name="Google Shape;182;p13">
            <a:extLst>
              <a:ext uri="{FF2B5EF4-FFF2-40B4-BE49-F238E27FC236}">
                <a16:creationId xmlns:a16="http://schemas.microsoft.com/office/drawing/2014/main" id="{DCE6ECFC-CDE8-49F3-983D-944DF3511B51}"/>
              </a:ext>
            </a:extLst>
          </p:cNvPr>
          <p:cNvSpPr>
            <a:spLocks noChangeAspect="1"/>
          </p:cNvSpPr>
          <p:nvPr/>
        </p:nvSpPr>
        <p:spPr>
          <a:xfrm>
            <a:off x="4572000" y="1219288"/>
            <a:ext cx="4288734" cy="2877050"/>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ontserrat"/>
              <a:ea typeface="Montserrat"/>
              <a:cs typeface="Montserrat"/>
              <a:sym typeface="Montserrat"/>
            </a:endParaRPr>
          </a:p>
        </p:txBody>
      </p:sp>
      <p:sp>
        <p:nvSpPr>
          <p:cNvPr id="8" name="Text Placeholder 2">
            <a:extLst>
              <a:ext uri="{FF2B5EF4-FFF2-40B4-BE49-F238E27FC236}">
                <a16:creationId xmlns:a16="http://schemas.microsoft.com/office/drawing/2014/main" id="{696E76EC-5A5B-4466-94FC-FAA1677ED049}"/>
              </a:ext>
            </a:extLst>
          </p:cNvPr>
          <p:cNvSpPr>
            <a:spLocks noGrp="1"/>
          </p:cNvSpPr>
          <p:nvPr>
            <p:ph type="body" sz="quarter" idx="17"/>
          </p:nvPr>
        </p:nvSpPr>
        <p:spPr>
          <a:xfrm>
            <a:off x="115349" y="1026142"/>
            <a:ext cx="4877068" cy="3472706"/>
          </a:xfrm>
        </p:spPr>
        <p:txBody>
          <a:bodyPr/>
          <a:lstStyle/>
          <a:p>
            <a:pPr marL="219456" indent="0">
              <a:buNone/>
            </a:pPr>
            <a:r>
              <a:rPr lang="en-US" sz="1800" dirty="0">
                <a:latin typeface="Century Gothic" panose="020B0502020202020204" pitchFamily="34" charset="0"/>
              </a:rPr>
              <a:t>Wingspan –</a:t>
            </a:r>
            <a:r>
              <a:rPr lang="en-US" sz="1800" b="0" dirty="0">
                <a:latin typeface="Century Gothic" panose="020B0502020202020204" pitchFamily="34" charset="0"/>
              </a:rPr>
              <a:t> 14 Meters</a:t>
            </a:r>
          </a:p>
          <a:p>
            <a:pPr marL="219456" indent="0">
              <a:buNone/>
            </a:pPr>
            <a:r>
              <a:rPr lang="en-US" sz="1800" dirty="0">
                <a:latin typeface="Century Gothic" panose="020B0502020202020204" pitchFamily="34" charset="0"/>
              </a:rPr>
              <a:t>Range – </a:t>
            </a:r>
            <a:r>
              <a:rPr lang="en-US" sz="1800" b="0" dirty="0">
                <a:latin typeface="Century Gothic" panose="020B0502020202020204" pitchFamily="34" charset="0"/>
              </a:rPr>
              <a:t>670 NM</a:t>
            </a:r>
          </a:p>
          <a:p>
            <a:pPr marL="219456" indent="0">
              <a:buNone/>
            </a:pPr>
            <a:r>
              <a:rPr lang="en-US" sz="1800" dirty="0">
                <a:latin typeface="Century Gothic" panose="020B0502020202020204" pitchFamily="34" charset="0"/>
              </a:rPr>
              <a:t>Endurance –</a:t>
            </a:r>
            <a:r>
              <a:rPr lang="en-US" sz="1800" b="0" dirty="0">
                <a:latin typeface="Century Gothic" panose="020B0502020202020204" pitchFamily="34" charset="0"/>
              </a:rPr>
              <a:t> 6 </a:t>
            </a:r>
            <a:r>
              <a:rPr lang="en-US" sz="1800" b="0" dirty="0" err="1">
                <a:latin typeface="Century Gothic" panose="020B0502020202020204" pitchFamily="34" charset="0"/>
              </a:rPr>
              <a:t>hrs</a:t>
            </a:r>
            <a:r>
              <a:rPr lang="en-US" sz="1800" b="0" dirty="0">
                <a:latin typeface="Century Gothic" panose="020B0502020202020204" pitchFamily="34" charset="0"/>
              </a:rPr>
              <a:t> 45 mins</a:t>
            </a:r>
          </a:p>
          <a:p>
            <a:pPr marL="219456" indent="0">
              <a:buNone/>
            </a:pPr>
            <a:r>
              <a:rPr lang="en-US" sz="1800" dirty="0">
                <a:latin typeface="Century Gothic" panose="020B0502020202020204" pitchFamily="34" charset="0"/>
              </a:rPr>
              <a:t>Max Operational Altitude – </a:t>
            </a:r>
            <a:r>
              <a:rPr lang="en-US" sz="1800" b="0" dirty="0">
                <a:latin typeface="Century Gothic" panose="020B0502020202020204" pitchFamily="34" charset="0"/>
              </a:rPr>
              <a:t>24,000 ft</a:t>
            </a:r>
          </a:p>
          <a:p>
            <a:pPr marL="219456" indent="0">
              <a:buNone/>
            </a:pPr>
            <a:r>
              <a:rPr lang="en-US" sz="1800" dirty="0">
                <a:latin typeface="Century Gothic" panose="020B0502020202020204" pitchFamily="34" charset="0"/>
              </a:rPr>
              <a:t>Max Weight – </a:t>
            </a:r>
            <a:r>
              <a:rPr lang="en-US" sz="1800" b="0" dirty="0">
                <a:latin typeface="Century Gothic" panose="020B0502020202020204" pitchFamily="34" charset="0"/>
              </a:rPr>
              <a:t>4,000 Kgs</a:t>
            </a:r>
          </a:p>
          <a:p>
            <a:pPr marL="219456" indent="0">
              <a:buNone/>
            </a:pPr>
            <a:r>
              <a:rPr lang="en-US" sz="1800" dirty="0">
                <a:latin typeface="Century Gothic" panose="020B0502020202020204" pitchFamily="34" charset="0"/>
              </a:rPr>
              <a:t>Basic Empty Weight – </a:t>
            </a:r>
            <a:r>
              <a:rPr lang="en-US" sz="1800" b="0" dirty="0">
                <a:latin typeface="Century Gothic" panose="020B0502020202020204" pitchFamily="34" charset="0"/>
              </a:rPr>
              <a:t>2,200 Kg</a:t>
            </a:r>
          </a:p>
          <a:p>
            <a:pPr marL="219456" indent="0">
              <a:buNone/>
            </a:pPr>
            <a:r>
              <a:rPr lang="en-US" sz="1800" dirty="0">
                <a:latin typeface="Century Gothic" panose="020B0502020202020204" pitchFamily="34" charset="0"/>
              </a:rPr>
              <a:t>Payload – </a:t>
            </a:r>
            <a:r>
              <a:rPr lang="en-US" sz="1800" b="0" dirty="0">
                <a:latin typeface="Century Gothic" panose="020B0502020202020204" pitchFamily="34" charset="0"/>
              </a:rPr>
              <a:t>1.850 Kg</a:t>
            </a:r>
          </a:p>
          <a:p>
            <a:pPr marL="219456" indent="0">
              <a:buNone/>
            </a:pPr>
            <a:r>
              <a:rPr lang="en-US" sz="1800" dirty="0">
                <a:latin typeface="Century Gothic" panose="020B0502020202020204" pitchFamily="34" charset="0"/>
              </a:rPr>
              <a:t>Rate of climb @ </a:t>
            </a:r>
            <a:r>
              <a:rPr lang="en-US" sz="1800" dirty="0" err="1">
                <a:latin typeface="Century Gothic" panose="020B0502020202020204" pitchFamily="34" charset="0"/>
              </a:rPr>
              <a:t>Vy</a:t>
            </a:r>
            <a:r>
              <a:rPr lang="en-US" sz="1800" dirty="0">
                <a:latin typeface="Century Gothic" panose="020B0502020202020204" pitchFamily="34" charset="0"/>
              </a:rPr>
              <a:t> – </a:t>
            </a:r>
            <a:r>
              <a:rPr lang="en-US" sz="1800" b="0" dirty="0">
                <a:latin typeface="Century Gothic" panose="020B0502020202020204" pitchFamily="34" charset="0"/>
              </a:rPr>
              <a:t>2000 fpm</a:t>
            </a:r>
          </a:p>
          <a:p>
            <a:pPr marL="219456" indent="0">
              <a:buNone/>
            </a:pPr>
            <a:r>
              <a:rPr lang="en-US" sz="1800" dirty="0">
                <a:latin typeface="Century Gothic" panose="020B0502020202020204" pitchFamily="34" charset="0"/>
              </a:rPr>
              <a:t>V. Cruise @75% Power – </a:t>
            </a:r>
            <a:r>
              <a:rPr lang="en-US" sz="1800" b="0" dirty="0">
                <a:latin typeface="Century Gothic" panose="020B0502020202020204" pitchFamily="34" charset="0"/>
              </a:rPr>
              <a:t>126 Kts</a:t>
            </a:r>
          </a:p>
          <a:p>
            <a:pPr marL="219456" indent="0">
              <a:buNone/>
            </a:pPr>
            <a:r>
              <a:rPr lang="en-US" sz="1800" dirty="0">
                <a:latin typeface="Century Gothic" panose="020B0502020202020204" pitchFamily="34" charset="0"/>
              </a:rPr>
              <a:t>V. Cruise @ 65% Power – </a:t>
            </a:r>
            <a:r>
              <a:rPr lang="en-US" sz="1800" b="0" dirty="0">
                <a:latin typeface="Century Gothic" panose="020B0502020202020204" pitchFamily="34" charset="0"/>
              </a:rPr>
              <a:t>103 Kts</a:t>
            </a:r>
          </a:p>
          <a:p>
            <a:pPr marL="219456" indent="0">
              <a:buNone/>
            </a:pPr>
            <a:endParaRPr lang="en-US" sz="2000" b="0" dirty="0"/>
          </a:p>
        </p:txBody>
      </p:sp>
      <p:pic>
        <p:nvPicPr>
          <p:cNvPr id="11" name="Picture 10">
            <a:extLst>
              <a:ext uri="{FF2B5EF4-FFF2-40B4-BE49-F238E27FC236}">
                <a16:creationId xmlns:a16="http://schemas.microsoft.com/office/drawing/2014/main" id="{44F28DA7-79EE-4078-ADA0-F9AA4BF161F7}"/>
              </a:ext>
            </a:extLst>
          </p:cNvPr>
          <p:cNvPicPr>
            <a:picLocks noChangeAspect="1"/>
          </p:cNvPicPr>
          <p:nvPr/>
        </p:nvPicPr>
        <p:blipFill rotWithShape="1">
          <a:blip r:embed="rId2"/>
          <a:srcRect l="21216" t="30581" r="23618" b="30581"/>
          <a:stretch/>
        </p:blipFill>
        <p:spPr bwMode="auto">
          <a:xfrm>
            <a:off x="4697985" y="1436576"/>
            <a:ext cx="4036764" cy="24424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3139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6BB7A-4BA2-4AE4-AB83-AAC927B06369}"/>
              </a:ext>
            </a:extLst>
          </p:cNvPr>
          <p:cNvSpPr>
            <a:spLocks noGrp="1"/>
          </p:cNvSpPr>
          <p:nvPr>
            <p:ph type="body" sz="quarter" idx="16"/>
          </p:nvPr>
        </p:nvSpPr>
        <p:spPr/>
        <p:txBody>
          <a:bodyPr/>
          <a:lstStyle/>
          <a:p>
            <a:r>
              <a:rPr lang="en-US" b="0" dirty="0">
                <a:latin typeface="Century Gothic" panose="020B0502020202020204" pitchFamily="34" charset="0"/>
              </a:rPr>
              <a:t>Next frontier in EAC for RPAS….</a:t>
            </a:r>
            <a:r>
              <a:rPr lang="en-US" b="0" dirty="0" err="1">
                <a:latin typeface="Century Gothic" panose="020B0502020202020204" pitchFamily="34" charset="0"/>
              </a:rPr>
              <a:t>Cont</a:t>
            </a:r>
            <a:r>
              <a:rPr lang="en-US" b="0" dirty="0">
                <a:latin typeface="Century Gothic" panose="020B0502020202020204" pitchFamily="34" charset="0"/>
              </a:rPr>
              <a:t>…</a:t>
            </a:r>
          </a:p>
        </p:txBody>
      </p:sp>
      <p:sp>
        <p:nvSpPr>
          <p:cNvPr id="7" name="Google Shape;182;p13">
            <a:extLst>
              <a:ext uri="{FF2B5EF4-FFF2-40B4-BE49-F238E27FC236}">
                <a16:creationId xmlns:a16="http://schemas.microsoft.com/office/drawing/2014/main" id="{DCE6ECFC-CDE8-49F3-983D-944DF3511B51}"/>
              </a:ext>
            </a:extLst>
          </p:cNvPr>
          <p:cNvSpPr>
            <a:spLocks noChangeAspect="1"/>
          </p:cNvSpPr>
          <p:nvPr/>
        </p:nvSpPr>
        <p:spPr>
          <a:xfrm>
            <a:off x="2681751" y="969766"/>
            <a:ext cx="3172178" cy="3574519"/>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ontserrat"/>
              <a:ea typeface="Montserrat"/>
              <a:cs typeface="Montserrat"/>
              <a:sym typeface="Montserrat"/>
            </a:endParaRPr>
          </a:p>
        </p:txBody>
      </p:sp>
      <p:pic>
        <p:nvPicPr>
          <p:cNvPr id="5" name="Content Placeholder 4">
            <a:extLst>
              <a:ext uri="{FF2B5EF4-FFF2-40B4-BE49-F238E27FC236}">
                <a16:creationId xmlns:a16="http://schemas.microsoft.com/office/drawing/2014/main" id="{EEB77290-E661-49EC-97EF-16A625C85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488" y="1019665"/>
            <a:ext cx="2654704" cy="3474720"/>
          </a:xfrm>
          <a:prstGeom prst="rect">
            <a:avLst/>
          </a:prstGeom>
        </p:spPr>
      </p:pic>
    </p:spTree>
    <p:extLst>
      <p:ext uri="{BB962C8B-B14F-4D97-AF65-F5344CB8AC3E}">
        <p14:creationId xmlns:p14="http://schemas.microsoft.com/office/powerpoint/2010/main" val="89127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6BB7A-4BA2-4AE4-AB83-AAC927B06369}"/>
              </a:ext>
            </a:extLst>
          </p:cNvPr>
          <p:cNvSpPr>
            <a:spLocks noGrp="1"/>
          </p:cNvSpPr>
          <p:nvPr>
            <p:ph type="body" sz="quarter" idx="16"/>
          </p:nvPr>
        </p:nvSpPr>
        <p:spPr/>
        <p:txBody>
          <a:bodyPr/>
          <a:lstStyle/>
          <a:p>
            <a:r>
              <a:rPr lang="en-US" b="0" dirty="0">
                <a:latin typeface="Century Gothic" panose="020B0502020202020204" pitchFamily="34" charset="0"/>
              </a:rPr>
              <a:t>Conclusion</a:t>
            </a:r>
          </a:p>
        </p:txBody>
      </p:sp>
      <p:sp>
        <p:nvSpPr>
          <p:cNvPr id="6" name="Text Placeholder 2">
            <a:extLst>
              <a:ext uri="{FF2B5EF4-FFF2-40B4-BE49-F238E27FC236}">
                <a16:creationId xmlns:a16="http://schemas.microsoft.com/office/drawing/2014/main" id="{72B0BC7D-22B0-44BD-82F4-77BA60F9FB80}"/>
              </a:ext>
            </a:extLst>
          </p:cNvPr>
          <p:cNvSpPr>
            <a:spLocks noGrp="1"/>
          </p:cNvSpPr>
          <p:nvPr>
            <p:ph type="body" sz="quarter" idx="17"/>
          </p:nvPr>
        </p:nvSpPr>
        <p:spPr>
          <a:xfrm>
            <a:off x="220449" y="1026142"/>
            <a:ext cx="8744757" cy="3472706"/>
          </a:xfrm>
        </p:spPr>
        <p:txBody>
          <a:bodyPr/>
          <a:lstStyle/>
          <a:p>
            <a:pPr>
              <a:buFont typeface="Century Gothic" panose="020B0502020202020204" pitchFamily="34" charset="0"/>
              <a:buChar char=""/>
            </a:pPr>
            <a:r>
              <a:rPr lang="en-US" b="0" dirty="0">
                <a:latin typeface="Century Gothic" panose="020B0502020202020204" pitchFamily="34" charset="0"/>
              </a:rPr>
              <a:t>Servant Leadership</a:t>
            </a:r>
          </a:p>
          <a:p>
            <a:pPr>
              <a:buFont typeface="Century Gothic" panose="020B0502020202020204" pitchFamily="34" charset="0"/>
              <a:buChar char=""/>
            </a:pPr>
            <a:r>
              <a:rPr lang="en-US" b="0" dirty="0">
                <a:latin typeface="Century Gothic" panose="020B0502020202020204" pitchFamily="34" charset="0"/>
              </a:rPr>
              <a:t>Collaboration</a:t>
            </a:r>
          </a:p>
          <a:p>
            <a:pPr>
              <a:buFont typeface="Century Gothic" panose="020B0502020202020204" pitchFamily="34" charset="0"/>
              <a:buChar char=""/>
            </a:pPr>
            <a:r>
              <a:rPr lang="en-US" b="0" dirty="0">
                <a:latin typeface="Century Gothic" panose="020B0502020202020204" pitchFamily="34" charset="0"/>
              </a:rPr>
              <a:t>Cooperation</a:t>
            </a:r>
          </a:p>
          <a:p>
            <a:pPr>
              <a:buFont typeface="Century Gothic" panose="020B0502020202020204" pitchFamily="34" charset="0"/>
              <a:buChar char=""/>
            </a:pPr>
            <a:r>
              <a:rPr lang="en-US" b="0" dirty="0">
                <a:latin typeface="Century Gothic" panose="020B0502020202020204" pitchFamily="34" charset="0"/>
              </a:rPr>
              <a:t>Mutual Respect</a:t>
            </a:r>
          </a:p>
          <a:p>
            <a:pPr>
              <a:buFont typeface="Century Gothic" panose="020B0502020202020204" pitchFamily="34" charset="0"/>
              <a:buChar char=""/>
            </a:pPr>
            <a:r>
              <a:rPr lang="en-US" b="0" dirty="0">
                <a:latin typeface="Century Gothic" panose="020B0502020202020204" pitchFamily="34" charset="0"/>
              </a:rPr>
              <a:t>Innovation</a:t>
            </a:r>
          </a:p>
        </p:txBody>
      </p:sp>
      <p:pic>
        <p:nvPicPr>
          <p:cNvPr id="4" name="Picture 3">
            <a:extLst>
              <a:ext uri="{FF2B5EF4-FFF2-40B4-BE49-F238E27FC236}">
                <a16:creationId xmlns:a16="http://schemas.microsoft.com/office/drawing/2014/main" id="{9CE45156-55A0-4A3A-8A2F-7130C89D9A35}"/>
              </a:ext>
            </a:extLst>
          </p:cNvPr>
          <p:cNvPicPr>
            <a:picLocks noChangeAspect="1"/>
          </p:cNvPicPr>
          <p:nvPr/>
        </p:nvPicPr>
        <p:blipFill>
          <a:blip r:embed="rId2"/>
          <a:stretch>
            <a:fillRect/>
          </a:stretch>
        </p:blipFill>
        <p:spPr>
          <a:xfrm>
            <a:off x="4358622" y="-245022"/>
            <a:ext cx="3905850" cy="4480560"/>
          </a:xfrm>
          <a:prstGeom prst="rect">
            <a:avLst/>
          </a:prstGeom>
        </p:spPr>
      </p:pic>
    </p:spTree>
    <p:extLst>
      <p:ext uri="{BB962C8B-B14F-4D97-AF65-F5344CB8AC3E}">
        <p14:creationId xmlns:p14="http://schemas.microsoft.com/office/powerpoint/2010/main" val="4115373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66573A-789F-4AF0-BB39-FA56CFF9330F}"/>
              </a:ext>
            </a:extLst>
          </p:cNvPr>
          <p:cNvSpPr>
            <a:spLocks noGrp="1"/>
          </p:cNvSpPr>
          <p:nvPr>
            <p:ph type="ctrTitle"/>
          </p:nvPr>
        </p:nvSpPr>
        <p:spPr>
          <a:xfrm>
            <a:off x="570788" y="1602436"/>
            <a:ext cx="8127511" cy="1942275"/>
          </a:xfrm>
        </p:spPr>
        <p:txBody>
          <a:bodyPr/>
          <a:lstStyle/>
          <a:p>
            <a:pPr algn="ctr"/>
            <a:r>
              <a:rPr lang="en-US" sz="3200" b="0" dirty="0">
                <a:latin typeface="Century Gothic" panose="020B0502020202020204" pitchFamily="34" charset="0"/>
              </a:rPr>
              <a:t>East African Community  - Civil Aviation Safety &amp; Security Oversight Agency</a:t>
            </a:r>
            <a:br>
              <a:rPr lang="en-US" b="0" dirty="0">
                <a:latin typeface="Century Gothic" panose="020B0502020202020204" pitchFamily="34" charset="0"/>
              </a:rPr>
            </a:br>
            <a:br>
              <a:rPr lang="en-US" b="0" dirty="0">
                <a:latin typeface="Century Gothic" panose="020B0502020202020204" pitchFamily="34" charset="0"/>
              </a:rPr>
            </a:br>
            <a:r>
              <a:rPr lang="en-US" sz="3200" b="0" dirty="0">
                <a:latin typeface="Century Gothic" panose="020B0502020202020204" pitchFamily="34" charset="0"/>
              </a:rPr>
              <a:t>EAC – CASSOA</a:t>
            </a:r>
            <a:br>
              <a:rPr lang="en-US" sz="3200" b="0" dirty="0">
                <a:latin typeface="Century Gothic" panose="020B0502020202020204" pitchFamily="34" charset="0"/>
              </a:rPr>
            </a:br>
            <a:br>
              <a:rPr lang="en-US" sz="3200" b="0" dirty="0">
                <a:latin typeface="Century Gothic" panose="020B0502020202020204" pitchFamily="34" charset="0"/>
              </a:rPr>
            </a:br>
            <a:r>
              <a:rPr lang="en-US" sz="2400" b="0" dirty="0">
                <a:latin typeface="Century Gothic" panose="020B0502020202020204" pitchFamily="34" charset="0"/>
              </a:rPr>
              <a:t>Emile Arao (Executive Director)</a:t>
            </a:r>
          </a:p>
        </p:txBody>
      </p:sp>
    </p:spTree>
    <p:extLst>
      <p:ext uri="{BB962C8B-B14F-4D97-AF65-F5344CB8AC3E}">
        <p14:creationId xmlns:p14="http://schemas.microsoft.com/office/powerpoint/2010/main" val="4242170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latin typeface="Century Gothic" panose="020B0502020202020204" pitchFamily="34" charset="0"/>
              </a:rPr>
              <a:t>Thank You !!!</a:t>
            </a:r>
          </a:p>
        </p:txBody>
      </p:sp>
    </p:spTree>
    <p:extLst>
      <p:ext uri="{BB962C8B-B14F-4D97-AF65-F5344CB8AC3E}">
        <p14:creationId xmlns:p14="http://schemas.microsoft.com/office/powerpoint/2010/main" val="177567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EC83DF-E300-422B-AFF8-2501013AB9B7}"/>
              </a:ext>
            </a:extLst>
          </p:cNvPr>
          <p:cNvSpPr>
            <a:spLocks noGrp="1"/>
          </p:cNvSpPr>
          <p:nvPr>
            <p:ph type="body" sz="quarter" idx="16"/>
          </p:nvPr>
        </p:nvSpPr>
        <p:spPr/>
        <p:txBody>
          <a:bodyPr/>
          <a:lstStyle/>
          <a:p>
            <a:r>
              <a:rPr lang="en-US" sz="3200" b="0" dirty="0">
                <a:latin typeface="Century Gothic" panose="020B0502020202020204" pitchFamily="34" charset="0"/>
              </a:rPr>
              <a:t>Contents</a:t>
            </a:r>
          </a:p>
        </p:txBody>
      </p:sp>
      <p:sp>
        <p:nvSpPr>
          <p:cNvPr id="3" name="Text Placeholder 2">
            <a:extLst>
              <a:ext uri="{FF2B5EF4-FFF2-40B4-BE49-F238E27FC236}">
                <a16:creationId xmlns:a16="http://schemas.microsoft.com/office/drawing/2014/main" id="{07B73D3C-E3F4-4268-A73C-6D00E52F4B7C}"/>
              </a:ext>
            </a:extLst>
          </p:cNvPr>
          <p:cNvSpPr>
            <a:spLocks noGrp="1"/>
          </p:cNvSpPr>
          <p:nvPr>
            <p:ph type="body" sz="quarter" idx="17"/>
          </p:nvPr>
        </p:nvSpPr>
        <p:spPr>
          <a:xfrm>
            <a:off x="220450" y="1026142"/>
            <a:ext cx="5549730" cy="3472706"/>
          </a:xfrm>
        </p:spPr>
        <p:txBody>
          <a:bodyPr/>
          <a:lstStyle/>
          <a:p>
            <a:pPr>
              <a:buFont typeface="Century Gothic" panose="020B0502020202020204" pitchFamily="34" charset="0"/>
              <a:buChar char=""/>
            </a:pPr>
            <a:r>
              <a:rPr lang="en-US" b="0" dirty="0">
                <a:latin typeface="Century Gothic" panose="020B0502020202020204" pitchFamily="34" charset="0"/>
              </a:rPr>
              <a:t>Introduction</a:t>
            </a:r>
          </a:p>
          <a:p>
            <a:pPr>
              <a:buFont typeface="Century Gothic" panose="020B0502020202020204" pitchFamily="34" charset="0"/>
              <a:buChar char=""/>
            </a:pPr>
            <a:r>
              <a:rPr lang="en-US" b="0" dirty="0">
                <a:latin typeface="Century Gothic" panose="020B0502020202020204" pitchFamily="34" charset="0"/>
              </a:rPr>
              <a:t>Establishment of EAC – CASSOA</a:t>
            </a:r>
          </a:p>
          <a:p>
            <a:pPr>
              <a:buFont typeface="Century Gothic" panose="020B0502020202020204" pitchFamily="34" charset="0"/>
              <a:buChar char=""/>
            </a:pPr>
            <a:r>
              <a:rPr lang="en-US" b="0" dirty="0">
                <a:latin typeface="Century Gothic" panose="020B0502020202020204" pitchFamily="34" charset="0"/>
              </a:rPr>
              <a:t>Strategic Direction</a:t>
            </a:r>
          </a:p>
          <a:p>
            <a:pPr>
              <a:buFont typeface="Century Gothic" panose="020B0502020202020204" pitchFamily="34" charset="0"/>
              <a:buChar char=""/>
            </a:pPr>
            <a:r>
              <a:rPr lang="en-US" b="0" dirty="0">
                <a:latin typeface="Century Gothic" panose="020B0502020202020204" pitchFamily="34" charset="0"/>
              </a:rPr>
              <a:t>Conclusion</a:t>
            </a:r>
          </a:p>
          <a:p>
            <a:endParaRPr lang="en-US" dirty="0"/>
          </a:p>
        </p:txBody>
      </p:sp>
      <p:pic>
        <p:nvPicPr>
          <p:cNvPr id="5" name="Picture 4">
            <a:extLst>
              <a:ext uri="{FF2B5EF4-FFF2-40B4-BE49-F238E27FC236}">
                <a16:creationId xmlns:a16="http://schemas.microsoft.com/office/drawing/2014/main" id="{015F5A8D-5BB8-45C6-B913-DD52F1CEE561}"/>
              </a:ext>
            </a:extLst>
          </p:cNvPr>
          <p:cNvPicPr>
            <a:picLocks noChangeAspect="1"/>
          </p:cNvPicPr>
          <p:nvPr/>
        </p:nvPicPr>
        <p:blipFill>
          <a:blip r:embed="rId2"/>
          <a:stretch>
            <a:fillRect/>
          </a:stretch>
        </p:blipFill>
        <p:spPr>
          <a:xfrm>
            <a:off x="4841937" y="315310"/>
            <a:ext cx="4158286" cy="4023360"/>
          </a:xfrm>
          <a:prstGeom prst="rect">
            <a:avLst/>
          </a:prstGeom>
        </p:spPr>
      </p:pic>
    </p:spTree>
    <p:extLst>
      <p:ext uri="{BB962C8B-B14F-4D97-AF65-F5344CB8AC3E}">
        <p14:creationId xmlns:p14="http://schemas.microsoft.com/office/powerpoint/2010/main" val="93481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AF7735-06E9-4420-813D-43B6D95B41C1}"/>
              </a:ext>
            </a:extLst>
          </p:cNvPr>
          <p:cNvSpPr>
            <a:spLocks noGrp="1"/>
          </p:cNvSpPr>
          <p:nvPr>
            <p:ph type="body" sz="quarter" idx="16"/>
          </p:nvPr>
        </p:nvSpPr>
        <p:spPr/>
        <p:txBody>
          <a:bodyPr/>
          <a:lstStyle/>
          <a:p>
            <a:r>
              <a:rPr lang="en-US" sz="3200" dirty="0">
                <a:latin typeface="Century Gothic" panose="020B0502020202020204" pitchFamily="34" charset="0"/>
              </a:rPr>
              <a:t>Introduction</a:t>
            </a:r>
          </a:p>
        </p:txBody>
      </p:sp>
      <p:sp>
        <p:nvSpPr>
          <p:cNvPr id="3" name="Text Placeholder 2">
            <a:extLst>
              <a:ext uri="{FF2B5EF4-FFF2-40B4-BE49-F238E27FC236}">
                <a16:creationId xmlns:a16="http://schemas.microsoft.com/office/drawing/2014/main" id="{A398EF78-7318-424B-B783-0CE5888F024C}"/>
              </a:ext>
            </a:extLst>
          </p:cNvPr>
          <p:cNvSpPr>
            <a:spLocks noGrp="1"/>
          </p:cNvSpPr>
          <p:nvPr>
            <p:ph type="body" sz="quarter" idx="17"/>
          </p:nvPr>
        </p:nvSpPr>
        <p:spPr/>
        <p:txBody>
          <a:bodyPr/>
          <a:lstStyle/>
          <a:p>
            <a:pPr marL="461963" algn="just">
              <a:buFont typeface="Century Gothic" panose="020B0502020202020204" pitchFamily="34" charset="0"/>
              <a:buChar char=""/>
            </a:pPr>
            <a:r>
              <a:rPr lang="en-US" sz="2200" b="0" dirty="0">
                <a:latin typeface="Century Gothic" panose="020B0502020202020204" pitchFamily="34" charset="0"/>
              </a:rPr>
              <a:t>The East African Community recognizes the importance of the aviation sector in achieving regional integration and accelerating economic growth and development while maintaining close collaboration and partnership with Development Partners and all Stakeholders </a:t>
            </a:r>
          </a:p>
          <a:p>
            <a:pPr marL="461963" algn="just">
              <a:buFont typeface="Century Gothic" panose="020B0502020202020204" pitchFamily="34" charset="0"/>
              <a:buChar char=""/>
            </a:pPr>
            <a:r>
              <a:rPr lang="en-US" sz="2200" b="0" dirty="0">
                <a:latin typeface="Century Gothic" panose="020B0502020202020204" pitchFamily="34" charset="0"/>
              </a:rPr>
              <a:t>EAC – CASSOA as an institution of the EAC is keen to ensure that citizens who choose air transport are able to travel, or move their goods and services with much ease within the region and beyond, and enjoy a more affordable, and safe Air Transport.</a:t>
            </a:r>
          </a:p>
          <a:p>
            <a:endParaRPr lang="en-US" b="0" dirty="0"/>
          </a:p>
        </p:txBody>
      </p:sp>
    </p:spTree>
    <p:extLst>
      <p:ext uri="{BB962C8B-B14F-4D97-AF65-F5344CB8AC3E}">
        <p14:creationId xmlns:p14="http://schemas.microsoft.com/office/powerpoint/2010/main" val="1732521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CF21B3-07FD-44DC-AEBE-3CA7368785B0}"/>
              </a:ext>
            </a:extLst>
          </p:cNvPr>
          <p:cNvSpPr>
            <a:spLocks noGrp="1"/>
          </p:cNvSpPr>
          <p:nvPr>
            <p:ph type="body" sz="quarter" idx="16"/>
          </p:nvPr>
        </p:nvSpPr>
        <p:spPr/>
        <p:txBody>
          <a:bodyPr/>
          <a:lstStyle/>
          <a:p>
            <a:r>
              <a:rPr lang="en-US" sz="3200" b="0" dirty="0">
                <a:latin typeface="Century Gothic" panose="020B0502020202020204" pitchFamily="34" charset="0"/>
              </a:rPr>
              <a:t>Establishment of EAC – CASSOA</a:t>
            </a:r>
          </a:p>
        </p:txBody>
      </p:sp>
      <p:sp>
        <p:nvSpPr>
          <p:cNvPr id="3" name="Text Placeholder 2">
            <a:extLst>
              <a:ext uri="{FF2B5EF4-FFF2-40B4-BE49-F238E27FC236}">
                <a16:creationId xmlns:a16="http://schemas.microsoft.com/office/drawing/2014/main" id="{BF6174D1-550E-4F4A-911E-F6900BA5A081}"/>
              </a:ext>
            </a:extLst>
          </p:cNvPr>
          <p:cNvSpPr>
            <a:spLocks noGrp="1"/>
          </p:cNvSpPr>
          <p:nvPr>
            <p:ph type="body" sz="quarter" idx="17"/>
          </p:nvPr>
        </p:nvSpPr>
        <p:spPr/>
        <p:txBody>
          <a:bodyPr/>
          <a:lstStyle/>
          <a:p>
            <a:pPr algn="just">
              <a:buFont typeface="Century Gothic" panose="020B0502020202020204" pitchFamily="34" charset="0"/>
              <a:buChar char=""/>
            </a:pPr>
            <a:r>
              <a:rPr lang="en-US" sz="2200" b="0" dirty="0">
                <a:latin typeface="Century Gothic" panose="020B0502020202020204" pitchFamily="34" charset="0"/>
              </a:rPr>
              <a:t>18</a:t>
            </a:r>
            <a:r>
              <a:rPr lang="en-US" sz="2200" b="0" baseline="30000" dirty="0">
                <a:latin typeface="Century Gothic" panose="020B0502020202020204" pitchFamily="34" charset="0"/>
              </a:rPr>
              <a:t>th</a:t>
            </a:r>
            <a:r>
              <a:rPr lang="en-US" sz="2200" b="0" dirty="0">
                <a:latin typeface="Century Gothic" panose="020B0502020202020204" pitchFamily="34" charset="0"/>
              </a:rPr>
              <a:t> April 2007 EAC Council of Ministers approved the establishment of the EAC Civil Aviation Safety and Security Oversight Agency (CASSOA) as an autonomous self-accounting institution of the EAC</a:t>
            </a:r>
          </a:p>
          <a:p>
            <a:pPr algn="just">
              <a:buFont typeface="Century Gothic" panose="020B0502020202020204" pitchFamily="34" charset="0"/>
              <a:buChar char=""/>
            </a:pPr>
            <a:r>
              <a:rPr lang="en-US" sz="2200" b="0" dirty="0">
                <a:latin typeface="Century Gothic" panose="020B0502020202020204" pitchFamily="34" charset="0"/>
              </a:rPr>
              <a:t>The Agency is established by two legal instruments, the Protocol Establishing CASSOA and the CASSOA Act</a:t>
            </a:r>
          </a:p>
          <a:p>
            <a:pPr marL="219456" indent="0">
              <a:buNone/>
            </a:pPr>
            <a:endParaRPr lang="en-US" b="0" dirty="0"/>
          </a:p>
        </p:txBody>
      </p:sp>
    </p:spTree>
    <p:extLst>
      <p:ext uri="{BB962C8B-B14F-4D97-AF65-F5344CB8AC3E}">
        <p14:creationId xmlns:p14="http://schemas.microsoft.com/office/powerpoint/2010/main" val="3565727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CF21B3-07FD-44DC-AEBE-3CA7368785B0}"/>
              </a:ext>
            </a:extLst>
          </p:cNvPr>
          <p:cNvSpPr>
            <a:spLocks noGrp="1"/>
          </p:cNvSpPr>
          <p:nvPr>
            <p:ph type="body" sz="quarter" idx="16"/>
          </p:nvPr>
        </p:nvSpPr>
        <p:spPr/>
        <p:txBody>
          <a:bodyPr/>
          <a:lstStyle/>
          <a:p>
            <a:r>
              <a:rPr lang="en-US" sz="3200" b="0" dirty="0">
                <a:latin typeface="Century Gothic" panose="020B0502020202020204" pitchFamily="34" charset="0"/>
              </a:rPr>
              <a:t>Establishment of EAC – CASSOA</a:t>
            </a:r>
          </a:p>
        </p:txBody>
      </p:sp>
      <p:sp>
        <p:nvSpPr>
          <p:cNvPr id="3" name="Text Placeholder 2">
            <a:extLst>
              <a:ext uri="{FF2B5EF4-FFF2-40B4-BE49-F238E27FC236}">
                <a16:creationId xmlns:a16="http://schemas.microsoft.com/office/drawing/2014/main" id="{BF6174D1-550E-4F4A-911E-F6900BA5A081}"/>
              </a:ext>
            </a:extLst>
          </p:cNvPr>
          <p:cNvSpPr>
            <a:spLocks noGrp="1"/>
          </p:cNvSpPr>
          <p:nvPr>
            <p:ph type="body" sz="quarter" idx="17"/>
          </p:nvPr>
        </p:nvSpPr>
        <p:spPr/>
        <p:txBody>
          <a:bodyPr/>
          <a:lstStyle/>
          <a:p>
            <a:pPr marL="219456" indent="0">
              <a:buNone/>
            </a:pPr>
            <a:r>
              <a:rPr lang="en-US" sz="2200" dirty="0">
                <a:latin typeface="Century Gothic" panose="020B0502020202020204" pitchFamily="34" charset="0"/>
              </a:rPr>
              <a:t>CASSOA Mandate</a:t>
            </a:r>
          </a:p>
          <a:p>
            <a:pPr>
              <a:buFont typeface="Century Gothic" panose="020B0502020202020204" pitchFamily="34" charset="0"/>
              <a:buChar char=""/>
            </a:pPr>
            <a:r>
              <a:rPr lang="en-US" sz="2200" b="0" dirty="0">
                <a:latin typeface="Century Gothic" panose="020B0502020202020204" pitchFamily="34" charset="0"/>
              </a:rPr>
              <a:t>Assist the Partner States in their undertaking to make air transport services safe, efficient and profitable while adopting common policies for the development of civil air transport in the region. </a:t>
            </a:r>
          </a:p>
          <a:p>
            <a:pPr>
              <a:buFont typeface="Century Gothic" panose="020B0502020202020204" pitchFamily="34" charset="0"/>
              <a:buChar char=""/>
            </a:pPr>
            <a:r>
              <a:rPr lang="en-US" sz="2200" b="0" dirty="0">
                <a:latin typeface="Century Gothic" panose="020B0502020202020204" pitchFamily="34" charset="0"/>
              </a:rPr>
              <a:t>Mandate derived from Article 92 of the EAC Treaty (Civil Aviation and Civil Air Transport) outlines a comprehensive system of cooperation among the Partner States in civil aviation and air transport</a:t>
            </a:r>
          </a:p>
          <a:p>
            <a:pPr marL="219456" indent="0">
              <a:buNone/>
            </a:pPr>
            <a:endParaRPr lang="en-US" b="0" dirty="0"/>
          </a:p>
        </p:txBody>
      </p:sp>
    </p:spTree>
    <p:extLst>
      <p:ext uri="{BB962C8B-B14F-4D97-AF65-F5344CB8AC3E}">
        <p14:creationId xmlns:p14="http://schemas.microsoft.com/office/powerpoint/2010/main" val="4151951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CF21B3-07FD-44DC-AEBE-3CA7368785B0}"/>
              </a:ext>
            </a:extLst>
          </p:cNvPr>
          <p:cNvSpPr>
            <a:spLocks noGrp="1"/>
          </p:cNvSpPr>
          <p:nvPr>
            <p:ph type="body" sz="quarter" idx="16"/>
          </p:nvPr>
        </p:nvSpPr>
        <p:spPr/>
        <p:txBody>
          <a:bodyPr/>
          <a:lstStyle/>
          <a:p>
            <a:r>
              <a:rPr lang="en-US" sz="3200" b="0" dirty="0">
                <a:latin typeface="Century Gothic" panose="020B0502020202020204" pitchFamily="34" charset="0"/>
              </a:rPr>
              <a:t>Establishment of EAC – CASSOA</a:t>
            </a:r>
          </a:p>
        </p:txBody>
      </p:sp>
      <p:sp>
        <p:nvSpPr>
          <p:cNvPr id="3" name="Text Placeholder 2">
            <a:extLst>
              <a:ext uri="{FF2B5EF4-FFF2-40B4-BE49-F238E27FC236}">
                <a16:creationId xmlns:a16="http://schemas.microsoft.com/office/drawing/2014/main" id="{BF6174D1-550E-4F4A-911E-F6900BA5A081}"/>
              </a:ext>
            </a:extLst>
          </p:cNvPr>
          <p:cNvSpPr>
            <a:spLocks noGrp="1"/>
          </p:cNvSpPr>
          <p:nvPr>
            <p:ph type="body" sz="quarter" idx="17"/>
          </p:nvPr>
        </p:nvSpPr>
        <p:spPr/>
        <p:txBody>
          <a:bodyPr/>
          <a:lstStyle/>
          <a:p>
            <a:pPr marL="219456" indent="0">
              <a:buNone/>
            </a:pPr>
            <a:r>
              <a:rPr lang="en-US" sz="2200" dirty="0">
                <a:latin typeface="Century Gothic" panose="020B0502020202020204" pitchFamily="34" charset="0"/>
              </a:rPr>
              <a:t>Principal Agency Objectives</a:t>
            </a:r>
          </a:p>
          <a:p>
            <a:pPr>
              <a:buFont typeface="Century Gothic" panose="020B0502020202020204" pitchFamily="34" charset="0"/>
              <a:buChar char=""/>
            </a:pPr>
            <a:r>
              <a:rPr lang="en-US" sz="2200" b="0" dirty="0">
                <a:latin typeface="Century Gothic" panose="020B0502020202020204" pitchFamily="34" charset="0"/>
              </a:rPr>
              <a:t>Promote Safe, Secure and Efficient use of Civil Aviation within and outside Partner States.</a:t>
            </a:r>
          </a:p>
          <a:p>
            <a:pPr>
              <a:buFont typeface="Century Gothic" panose="020B0502020202020204" pitchFamily="34" charset="0"/>
              <a:buChar char=""/>
            </a:pPr>
            <a:r>
              <a:rPr lang="en-US" sz="2200" b="0" dirty="0">
                <a:latin typeface="Century Gothic" panose="020B0502020202020204" pitchFamily="34" charset="0"/>
              </a:rPr>
              <a:t>Provide Partner States with appropriate forum for achieving safe and orderly development of international civil aviation.</a:t>
            </a:r>
          </a:p>
          <a:p>
            <a:pPr>
              <a:buFont typeface="Century Gothic" panose="020B0502020202020204" pitchFamily="34" charset="0"/>
              <a:buChar char=""/>
            </a:pPr>
            <a:r>
              <a:rPr lang="en-US" sz="2200" b="0" dirty="0">
                <a:latin typeface="Century Gothic" panose="020B0502020202020204" pitchFamily="34" charset="0"/>
              </a:rPr>
              <a:t>Assist Partner States in meeting their safety and security oversight obligations under Chicago Convention and ICAO Annexes.</a:t>
            </a:r>
          </a:p>
          <a:p>
            <a:pPr marL="219456" indent="0">
              <a:buNone/>
            </a:pPr>
            <a:endParaRPr lang="en-US" b="0" dirty="0"/>
          </a:p>
        </p:txBody>
      </p:sp>
    </p:spTree>
    <p:extLst>
      <p:ext uri="{BB962C8B-B14F-4D97-AF65-F5344CB8AC3E}">
        <p14:creationId xmlns:p14="http://schemas.microsoft.com/office/powerpoint/2010/main" val="3113536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CF21B3-07FD-44DC-AEBE-3CA7368785B0}"/>
              </a:ext>
            </a:extLst>
          </p:cNvPr>
          <p:cNvSpPr>
            <a:spLocks noGrp="1"/>
          </p:cNvSpPr>
          <p:nvPr>
            <p:ph type="body" sz="quarter" idx="16"/>
          </p:nvPr>
        </p:nvSpPr>
        <p:spPr/>
        <p:txBody>
          <a:bodyPr/>
          <a:lstStyle/>
          <a:p>
            <a:r>
              <a:rPr lang="en-US" sz="3200" b="0" dirty="0">
                <a:latin typeface="Century Gothic" panose="020B0502020202020204" pitchFamily="34" charset="0"/>
              </a:rPr>
              <a:t>Establishment of EAC – CASSOA</a:t>
            </a:r>
          </a:p>
        </p:txBody>
      </p:sp>
      <p:sp>
        <p:nvSpPr>
          <p:cNvPr id="3" name="Text Placeholder 2">
            <a:extLst>
              <a:ext uri="{FF2B5EF4-FFF2-40B4-BE49-F238E27FC236}">
                <a16:creationId xmlns:a16="http://schemas.microsoft.com/office/drawing/2014/main" id="{BF6174D1-550E-4F4A-911E-F6900BA5A081}"/>
              </a:ext>
            </a:extLst>
          </p:cNvPr>
          <p:cNvSpPr>
            <a:spLocks noGrp="1"/>
          </p:cNvSpPr>
          <p:nvPr>
            <p:ph type="body" sz="quarter" idx="17"/>
          </p:nvPr>
        </p:nvSpPr>
        <p:spPr/>
        <p:txBody>
          <a:bodyPr/>
          <a:lstStyle/>
          <a:p>
            <a:pPr marL="219456" indent="0">
              <a:buNone/>
            </a:pPr>
            <a:r>
              <a:rPr lang="en-US" sz="2200" dirty="0">
                <a:latin typeface="Century Gothic" panose="020B0502020202020204" pitchFamily="34" charset="0"/>
              </a:rPr>
              <a:t>Agency Membership </a:t>
            </a:r>
          </a:p>
          <a:p>
            <a:pPr>
              <a:buFont typeface="Century Gothic" panose="020B0502020202020204" pitchFamily="34" charset="0"/>
              <a:buChar char=""/>
            </a:pPr>
            <a:r>
              <a:rPr lang="en-US" sz="2200" b="0" dirty="0">
                <a:latin typeface="Century Gothic" panose="020B0502020202020204" pitchFamily="34" charset="0"/>
              </a:rPr>
              <a:t>Membership is determined by being a party to the EAC Treaty and acceding to the Protocol</a:t>
            </a:r>
          </a:p>
          <a:p>
            <a:pPr>
              <a:buFont typeface="Century Gothic" panose="020B0502020202020204" pitchFamily="34" charset="0"/>
              <a:buChar char=""/>
            </a:pPr>
            <a:r>
              <a:rPr lang="en-US" sz="2200" b="0" dirty="0">
                <a:latin typeface="Century Gothic" panose="020B0502020202020204" pitchFamily="34" charset="0"/>
              </a:rPr>
              <a:t>Republics of Burundi, Kenya, Rwanda, South Sudan, United Republic of Tanzania,  and Uganda are the current members of CASSOA having signed or acceded to the  Protocol and Treaty.</a:t>
            </a:r>
          </a:p>
          <a:p>
            <a:pPr marL="219456" indent="0">
              <a:buNone/>
            </a:pPr>
            <a:endParaRPr lang="en-US" b="0" dirty="0"/>
          </a:p>
        </p:txBody>
      </p:sp>
    </p:spTree>
    <p:extLst>
      <p:ext uri="{BB962C8B-B14F-4D97-AF65-F5344CB8AC3E}">
        <p14:creationId xmlns:p14="http://schemas.microsoft.com/office/powerpoint/2010/main" val="2355254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6BB7A-4BA2-4AE4-AB83-AAC927B06369}"/>
              </a:ext>
            </a:extLst>
          </p:cNvPr>
          <p:cNvSpPr>
            <a:spLocks noGrp="1"/>
          </p:cNvSpPr>
          <p:nvPr>
            <p:ph type="body" sz="quarter" idx="16"/>
          </p:nvPr>
        </p:nvSpPr>
        <p:spPr/>
        <p:txBody>
          <a:bodyPr/>
          <a:lstStyle/>
          <a:p>
            <a:r>
              <a:rPr lang="en-US" sz="3200" b="0" dirty="0">
                <a:latin typeface="Century Gothic" panose="020B0502020202020204" pitchFamily="34" charset="0"/>
              </a:rPr>
              <a:t>Establishment of EAC – CASSOA…</a:t>
            </a:r>
            <a:r>
              <a:rPr lang="en-US" sz="3200" b="0" dirty="0" err="1">
                <a:latin typeface="Century Gothic" panose="020B0502020202020204" pitchFamily="34" charset="0"/>
              </a:rPr>
              <a:t>Cont</a:t>
            </a:r>
            <a:r>
              <a:rPr lang="en-US" sz="3200" b="0" dirty="0">
                <a:latin typeface="Century Gothic" panose="020B0502020202020204" pitchFamily="34" charset="0"/>
              </a:rPr>
              <a:t>…</a:t>
            </a:r>
          </a:p>
          <a:p>
            <a:endParaRPr lang="en-US" b="0" dirty="0"/>
          </a:p>
        </p:txBody>
      </p:sp>
      <p:sp>
        <p:nvSpPr>
          <p:cNvPr id="3" name="Text Placeholder 2">
            <a:extLst>
              <a:ext uri="{FF2B5EF4-FFF2-40B4-BE49-F238E27FC236}">
                <a16:creationId xmlns:a16="http://schemas.microsoft.com/office/drawing/2014/main" id="{A87E13D8-95E7-48FD-9C69-536F79339D45}"/>
              </a:ext>
            </a:extLst>
          </p:cNvPr>
          <p:cNvSpPr>
            <a:spLocks noGrp="1"/>
          </p:cNvSpPr>
          <p:nvPr>
            <p:ph type="body" sz="quarter" idx="17"/>
          </p:nvPr>
        </p:nvSpPr>
        <p:spPr/>
        <p:txBody>
          <a:bodyPr/>
          <a:lstStyle/>
          <a:p>
            <a:pPr marL="219456" indent="0">
              <a:buNone/>
            </a:pPr>
            <a:r>
              <a:rPr lang="en-US" sz="2200" b="0" dirty="0">
                <a:latin typeface="Century Gothic" panose="020B0502020202020204" pitchFamily="34" charset="0"/>
              </a:rPr>
              <a:t>The organs of the Agency are:</a:t>
            </a:r>
          </a:p>
          <a:p>
            <a:pPr>
              <a:buFont typeface="Century Gothic" panose="020B0502020202020204" pitchFamily="34" charset="0"/>
              <a:buChar char=""/>
            </a:pPr>
            <a:r>
              <a:rPr lang="en-US" sz="2200" b="0" dirty="0">
                <a:latin typeface="Century Gothic" panose="020B0502020202020204" pitchFamily="34" charset="0"/>
              </a:rPr>
              <a:t>The Board – consisting of DG’s, Aviation Expert from each Partner State and the EAC Secretary General</a:t>
            </a:r>
          </a:p>
          <a:p>
            <a:pPr>
              <a:buFont typeface="Century Gothic" panose="020B0502020202020204" pitchFamily="34" charset="0"/>
              <a:buChar char=""/>
            </a:pPr>
            <a:r>
              <a:rPr lang="en-US" sz="2200" b="0" dirty="0">
                <a:latin typeface="Century Gothic" panose="020B0502020202020204" pitchFamily="34" charset="0"/>
              </a:rPr>
              <a:t>The Secretariat</a:t>
            </a:r>
          </a:p>
          <a:p>
            <a:pPr>
              <a:buFont typeface="Century Gothic" panose="020B0502020202020204" pitchFamily="34" charset="0"/>
              <a:buChar char=""/>
            </a:pPr>
            <a:r>
              <a:rPr lang="en-US" sz="2200" b="0" dirty="0">
                <a:latin typeface="Century Gothic" panose="020B0502020202020204" pitchFamily="34" charset="0"/>
              </a:rPr>
              <a:t>Other organs and officers as the Board may consider necessary (Technical Committees, Working Groups, officers)</a:t>
            </a:r>
          </a:p>
          <a:p>
            <a:pPr marL="219456" indent="0">
              <a:buNone/>
            </a:pPr>
            <a:r>
              <a:rPr lang="en-US" sz="2200" b="0" dirty="0">
                <a:latin typeface="Century Gothic" panose="020B0502020202020204" pitchFamily="34" charset="0"/>
              </a:rPr>
              <a:t>The Board reports to the Council of Ministers</a:t>
            </a:r>
          </a:p>
          <a:p>
            <a:pPr marL="219456" indent="0">
              <a:buNone/>
            </a:pPr>
            <a:endParaRPr lang="en-US" b="0" dirty="0"/>
          </a:p>
        </p:txBody>
      </p:sp>
    </p:spTree>
    <p:extLst>
      <p:ext uri="{BB962C8B-B14F-4D97-AF65-F5344CB8AC3E}">
        <p14:creationId xmlns:p14="http://schemas.microsoft.com/office/powerpoint/2010/main" val="2755203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GEN.00410_new template.pptx" id="{57142792-8087-46AF-8333-4858F8CA208E}" vid="{B7AD1C74-69B6-4999-91CA-1030D8DE09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8358dc2d-5dac-4cc2-8ed1-5c2041965753" ContentTypeId="0x010100A14FE9BE6CE84F1BB23C774EC08C4AEA2D01" PreviousValue="false"/>
</file>

<file path=customXml/item2.xml><?xml version="1.0" encoding="utf-8"?>
<ct:contentTypeSchema xmlns:ct="http://schemas.microsoft.com/office/2006/metadata/contentType" xmlns:ma="http://schemas.microsoft.com/office/2006/metadata/properties/metaAttributes" ct:_="" ma:_="" ma:contentTypeName="IMS Template" ma:contentTypeID="0x010100A14FE9BE6CE84F1BB23C774EC08C4AEA2D010039FCBC2891070F46ABE301F7C89982DF" ma:contentTypeVersion="48" ma:contentTypeDescription="" ma:contentTypeScope="" ma:versionID="d023930d99e07448568a3de6cc0aec27">
  <xsd:schema xmlns:xsd="http://www.w3.org/2001/XMLSchema" xmlns:xs="http://www.w3.org/2001/XMLSchema" xmlns:p="http://schemas.microsoft.com/office/2006/metadata/properties" xmlns:ns2="391a2f22-9f1b-4edd-a10b-257ace2d067d" xmlns:ns3="720140C3-6DF4-409B-A1F7-429D32417DCA" xmlns:ns4="13a41462-d3c5-4676-81cf-1cb4ae80045f" xmlns:ns5="6E10281A-CD3A-4F0C-9B7D-A2009929208B" targetNamespace="http://schemas.microsoft.com/office/2006/metadata/properties" ma:root="true" ma:fieldsID="cff8d02afa4360022eb7770d87b35f3f" ns2:_="" ns3:_="" ns4:_="" ns5:_="">
    <xsd:import namespace="391a2f22-9f1b-4edd-a10b-257ace2d067d"/>
    <xsd:import namespace="720140C3-6DF4-409B-A1F7-429D32417DCA"/>
    <xsd:import namespace="13a41462-d3c5-4676-81cf-1cb4ae80045f"/>
    <xsd:import namespace="6E10281A-CD3A-4F0C-9B7D-A2009929208B"/>
    <xsd:element name="properties">
      <xsd:complexType>
        <xsd:sequence>
          <xsd:element name="documentManagement">
            <xsd:complexType>
              <xsd:all>
                <xsd:element ref="ns2:_dlc_DocId" minOccurs="0"/>
                <xsd:element ref="ns2:_dlc_DocIdUrl" minOccurs="0"/>
                <xsd:element ref="ns2:_dlc_DocIdPersistId" minOccurs="0"/>
                <xsd:element ref="ns2:IMF_C0_Description" minOccurs="0"/>
                <xsd:element ref="ns2:IMF_C0_Contributor" minOccurs="0"/>
                <xsd:element ref="ns2:IMF_C0_Archived" minOccurs="0"/>
                <xsd:element ref="ns3:IMF_C0_TaxonomyTaxHTField0" minOccurs="0"/>
                <xsd:element ref="ns2:IMF_C0_Owner" minOccurs="0"/>
                <xsd:element ref="ns2:IMF_C0_OriginatedTimestamp" minOccurs="0"/>
                <xsd:element ref="ns2:IMF_C0_PublicationStatus"/>
                <xsd:element ref="ns3:IMF_C0_SourceTaxHTField0" minOccurs="0"/>
                <xsd:element ref="ns2:IMF_C0_Distribution" minOccurs="0"/>
                <xsd:element ref="ns2:IMF_C0_Language" minOccurs="0"/>
                <xsd:element ref="ns2:TaxKeywordTaxHTField" minOccurs="0"/>
                <xsd:element ref="ns4:IMSProcessTaxonomyTaxHTField0" minOccurs="0"/>
                <xsd:element ref="ns2:TaxCatchAll" minOccurs="0"/>
                <xsd:element ref="ns2:TaxCatchAllLabel" minOccurs="0"/>
                <xsd:element ref="ns4:IMSApprovalDate"/>
                <xsd:element ref="ns4:IMSApprovalStatus"/>
                <xsd:element ref="ns4:IMSArisId" minOccurs="0"/>
                <xsd:element ref="ns4:IMSAcronymTaxHTField0" minOccurs="0"/>
                <xsd:element ref="ns4:IMSFormType"/>
                <xsd:element ref="ns4:IMSRegulatorySource"/>
                <xsd:element ref="ns4:IMSSensitivityMarking"/>
                <xsd:element ref="ns5:IMF_RC_RefDocumentGuid" minOccurs="0"/>
                <xsd:element ref="ns5:IMF_RC_RefDocumentId" minOccurs="0"/>
                <xsd:element ref="ns5:IMF_RC_RefDocumentVersion" minOccurs="0"/>
                <xsd:element ref="ns5:IMF_RC_RefDocumentLib" minOccurs="0"/>
                <xsd:element ref="ns5:IMF_RC_RefDocumentSet" minOccurs="0"/>
                <xsd:element ref="ns5:IMF_RC_RefDocumentInf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1a2f22-9f1b-4edd-a10b-257ace2d067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MF_C0_Description" ma:index="12" nillable="true" ma:displayName="Description" ma:description="Short description of document and its contents" ma:internalName="IMF_C0_Description" ma:readOnly="false">
      <xsd:simpleType>
        <xsd:restriction base="dms:Note">
          <xsd:maxLength value="255"/>
        </xsd:restriction>
      </xsd:simpleType>
    </xsd:element>
    <xsd:element name="IMF_C0_Contributor" ma:index="13" nillable="true" ma:displayName="Contributor" ma:description="Indicate one or more contributors to the object" ma:list="UserInfo" ma:internalName="IMF_C0_Contribu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MF_C0_Archived" ma:index="14" nillable="true" ma:displayName="Archived" ma:default="0" ma:description="Indicates cycle status of object" ma:hidden="true" ma:internalName="IMF_C0_Archived" ma:readOnly="false">
      <xsd:simpleType>
        <xsd:restriction base="dms:Boolean"/>
      </xsd:simpleType>
    </xsd:element>
    <xsd:element name="IMF_C0_Owner" ma:index="17" nillable="true" ma:displayName="Owner" ma:default="" ma:description="Indicates Head of department" ma:hidden="true" ma:list="UserInfo" ma:internalName="IMF_C0_Own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MF_C0_OriginatedTimestamp" ma:index="18" nillable="true" ma:displayName="Originated timestamp" ma:default="[today]" ma:description="Indicates originated timestamp of object if not created in SP" ma:format="DateTime" ma:internalName="IMF_C0_OriginatedTimestamp" ma:readOnly="false">
      <xsd:simpleType>
        <xsd:restriction base="dms:DateTime"/>
      </xsd:simpleType>
    </xsd:element>
    <xsd:element name="IMF_C0_PublicationStatus" ma:index="19" ma:displayName="Publication status" ma:default="EASA internal" ma:description="Indictates if the object can be published outwards the Internet" ma:internalName="IMF_C0_PublicationStatus" ma:readOnly="false">
      <xsd:simpleType>
        <xsd:restriction base="dms:Choice">
          <xsd:enumeration value="EASA internal"/>
          <xsd:enumeration value="Not reviewed for public release"/>
          <xsd:enumeration value="Approved for public release"/>
          <xsd:enumeration value="Sensitive but unclassified"/>
        </xsd:restriction>
      </xsd:simpleType>
    </xsd:element>
    <xsd:element name="IMF_C0_Distribution" ma:index="22" nillable="true" ma:displayName="Distribution" ma:default="EASA" ma:description="Indicate if object comes into or leaves EASA (EASA/In/Out)" ma:hidden="true" ma:internalName="IMF_C0_Distribution" ma:readOnly="false">
      <xsd:simpleType>
        <xsd:restriction base="dms:Choice">
          <xsd:enumeration value="EASA"/>
          <xsd:enumeration value="In"/>
          <xsd:enumeration value="Out"/>
        </xsd:restriction>
      </xsd:simpleType>
    </xsd:element>
    <xsd:element name="IMF_C0_Language" ma:index="23" nillable="true" ma:displayName="Language" ma:default="English" ma:description="" ma:hidden="true" ma:internalName="IMF_C0_Language" ma:readOnly="false">
      <xsd:simpleType>
        <xsd:restriction base="dms:Choice">
          <xsd:enumeration value="English"/>
          <xsd:enumeration value="French"/>
          <xsd:enumeration value="German"/>
        </xsd:restriction>
      </xsd:simpleType>
    </xsd:element>
    <xsd:element name="TaxKeywordTaxHTField" ma:index="24" nillable="true" ma:taxonomy="true" ma:internalName="TaxKeywordTaxHTField" ma:taxonomyFieldName="TaxKeyword" ma:displayName="Enterprise Keywords" ma:readOnly="false" ma:fieldId="{23f27201-bee3-471e-b2e7-b64fd8b7ca38}" ma:taxonomyMulti="true" ma:sspId="8358dc2d-5dac-4cc2-8ed1-5c2041965753" ma:termSetId="00000000-0000-0000-0000-000000000000" ma:anchorId="00000000-0000-0000-0000-000000000000" ma:open="true" ma:isKeyword="true">
      <xsd:complexType>
        <xsd:sequence>
          <xsd:element ref="pc:Terms" minOccurs="0" maxOccurs="1"/>
        </xsd:sequence>
      </xsd:complexType>
    </xsd:element>
    <xsd:element name="TaxCatchAll" ma:index="27" nillable="true" ma:displayName="Taxonomy Catch All Column" ma:hidden="true" ma:list="{23859e3b-acf6-4239-bdbf-866f974b27ec}" ma:internalName="TaxCatchAll" ma:showField="CatchAllData" ma:web="9187730d-d789-474d-9594-c335a1009584">
      <xsd:complexType>
        <xsd:complexContent>
          <xsd:extension base="dms:MultiChoiceLookup">
            <xsd:sequence>
              <xsd:element name="Value" type="dms:Lookup" maxOccurs="unbounded" minOccurs="0" nillable="true"/>
            </xsd:sequence>
          </xsd:extension>
        </xsd:complexContent>
      </xsd:complexType>
    </xsd:element>
    <xsd:element name="TaxCatchAllLabel" ma:index="28" nillable="true" ma:displayName="Taxonomy Catch All Column1" ma:hidden="true" ma:list="{23859e3b-acf6-4239-bdbf-866f974b27ec}" ma:internalName="TaxCatchAllLabel" ma:readOnly="true" ma:showField="CatchAllDataLabel" ma:web="9187730d-d789-474d-9594-c335a100958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20140C3-6DF4-409B-A1F7-429D32417DCA" elementFormDefault="qualified">
    <xsd:import namespace="http://schemas.microsoft.com/office/2006/documentManagement/types"/>
    <xsd:import namespace="http://schemas.microsoft.com/office/infopath/2007/PartnerControls"/>
    <xsd:element name="IMF_C0_TaxonomyTaxHTField0" ma:index="15" ma:taxonomy="true" ma:internalName="IMF_C0_TaxonomyTaxHTField0" ma:taxonomyFieldName="IMF_C0_Taxonomy" ma:displayName="Taxonomy" ma:readOnly="false" ma:fieldId="{cf456d8d-8c00-4f58-9eea-3acf158a8d25}" ma:sspId="8358dc2d-5dac-4cc2-8ed1-5c2041965753" ma:termSetId="4b10b631-c2b5-4fc7-abfe-3cafbec3fca2" ma:anchorId="00000000-0000-0000-0000-000000000000" ma:open="false" ma:isKeyword="false">
      <xsd:complexType>
        <xsd:sequence>
          <xsd:element ref="pc:Terms" minOccurs="0" maxOccurs="1"/>
        </xsd:sequence>
      </xsd:complexType>
    </xsd:element>
    <xsd:element name="IMF_C0_SourceTaxHTField0" ma:index="20" ma:taxonomy="true" ma:internalName="IMF_C0_SourceTaxHTField0" ma:taxonomyFieldName="IMF_C0_Source" ma:displayName="Source" ma:readOnly="false" ma:default="1;#EASA|f2fd8376-381c-4ede-a9cd-0a84d06f4d45" ma:fieldId="{eb94dad3-d236-47b0-8922-8fe392b9072c}" ma:sspId="8358dc2d-5dac-4cc2-8ed1-5c2041965753" ma:termSetId="c85d0ee6-6f1d-4fee-ac6f-42b79544e64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3a41462-d3c5-4676-81cf-1cb4ae80045f" elementFormDefault="qualified">
    <xsd:import namespace="http://schemas.microsoft.com/office/2006/documentManagement/types"/>
    <xsd:import namespace="http://schemas.microsoft.com/office/infopath/2007/PartnerControls"/>
    <xsd:element name="IMSProcessTaxonomyTaxHTField0" ma:index="26" ma:taxonomy="true" ma:internalName="IMSProcessTaxonomyTaxHTField0" ma:taxonomyFieldName="IMSProcessTaxonomy" ma:displayName="Process taxonomy (Q)" ma:default="" ma:fieldId="f18fae71-a947-4e07-8845-dca4bf3d380c" ma:taxonomyMulti="true" ma:sspId="8358dc2d-5dac-4cc2-8ed1-5c2041965753" ma:termSetId="89011a43-13ba-4f07-a418-2eea87b9aeb6" ma:anchorId="00000000-0000-0000-0000-000000000000" ma:open="false" ma:isKeyword="false">
      <xsd:complexType>
        <xsd:sequence>
          <xsd:element ref="pc:Terms" minOccurs="0" maxOccurs="1"/>
        </xsd:sequence>
      </xsd:complexType>
    </xsd:element>
    <xsd:element name="IMSApprovalDate" ma:index="30" ma:displayName="Approval date" ma:default="[today]" ma:description="Approval date" ma:format="DateTime" ma:indexed="true" ma:internalName="IMSApprovalDate">
      <xsd:simpleType>
        <xsd:restriction base="dms:DateTime"/>
      </xsd:simpleType>
    </xsd:element>
    <xsd:element name="IMSApprovalStatus" ma:index="31" ma:displayName="Approval status" ma:default="Draft" ma:description="Approval status" ma:indexed="true" ma:internalName="IMSApprovalStatus">
      <xsd:simpleType>
        <xsd:restriction base="dms:Choice">
          <xsd:enumeration value="Draft"/>
          <xsd:enumeration value="In review"/>
          <xsd:enumeration value="Approved"/>
        </xsd:restriction>
      </xsd:simpleType>
    </xsd:element>
    <xsd:element name="IMSArisId" ma:index="32" nillable="true" ma:displayName="Aris ID" ma:description="Aris ID" ma:internalName="IMSArisId">
      <xsd:simpleType>
        <xsd:restriction base="dms:Text"/>
      </xsd:simpleType>
    </xsd:element>
    <xsd:element name="IMSAcronymTaxHTField0" ma:index="33" ma:taxonomy="true" ma:internalName="IMSAcronymTaxHTField0" ma:taxonomyFieldName="IMSAcronym" ma:displayName="Acronym" ma:indexed="true" ma:default="" ma:fieldId="{dbafa9dc-4115-4a1e-a712-8c79b5d311f8}" ma:sspId="8358dc2d-5dac-4cc2-8ed1-5c2041965753" ma:termSetId="5682b1a9-309c-4d53-a544-a3b112910516" ma:anchorId="00000000-0000-0000-0000-000000000000" ma:open="false" ma:isKeyword="false">
      <xsd:complexType>
        <xsd:sequence>
          <xsd:element ref="pc:Terms" minOccurs="0" maxOccurs="1"/>
        </xsd:sequence>
      </xsd:complexType>
    </xsd:element>
    <xsd:element name="IMSFormType" ma:index="35" ma:displayName="Form type" ma:default="Quality form" ma:description="Form type" ma:internalName="IMSFormType">
      <xsd:simpleType>
        <xsd:restriction base="dms:Choice">
          <xsd:enumeration value="Quality template"/>
          <xsd:enumeration value="Quality form"/>
          <xsd:enumeration value="EASA form"/>
          <xsd:enumeration value="Application form"/>
        </xsd:restriction>
      </xsd:simpleType>
    </xsd:element>
    <xsd:element name="IMSRegulatorySource" ma:index="36" ma:displayName="Regulatory source" ma:default="Non applicable" ma:description="Regulatory source" ma:internalName="IMSRegulatorySource">
      <xsd:simpleType>
        <xsd:restriction base="dms:Choice">
          <xsd:enumeration value="Non applicable"/>
          <xsd:enumeration value="Implementing rule"/>
          <xsd:enumeration value="Acceptable means of compliance"/>
          <xsd:enumeration value="Guidance material"/>
        </xsd:restriction>
      </xsd:simpleType>
    </xsd:element>
    <xsd:element name="IMSSensitivityMarking" ma:index="37" ma:displayName="Sensitivity marking" ma:default="Non applicable" ma:description="Indicates sensitivity level" ma:internalName="IMSSensitivityMarking">
      <xsd:simpleType>
        <xsd:restriction base="dms:Choice">
          <xsd:enumeration value="Non applicable"/>
          <xsd:enumeration value="Public"/>
          <xsd:enumeration value="Internal"/>
          <xsd:enumeration value="Limited distribution"/>
          <xsd:enumeration value="HR matters"/>
        </xsd:restriction>
      </xsd:simpleType>
    </xsd:element>
  </xsd:schema>
  <xsd:schema xmlns:xsd="http://www.w3.org/2001/XMLSchema" xmlns:xs="http://www.w3.org/2001/XMLSchema" xmlns:dms="http://schemas.microsoft.com/office/2006/documentManagement/types" xmlns:pc="http://schemas.microsoft.com/office/infopath/2007/PartnerControls" targetNamespace="6E10281A-CD3A-4F0C-9B7D-A2009929208B" elementFormDefault="qualified">
    <xsd:import namespace="http://schemas.microsoft.com/office/2006/documentManagement/types"/>
    <xsd:import namespace="http://schemas.microsoft.com/office/infopath/2007/PartnerControls"/>
    <xsd:element name="IMF_RC_RefDocumentGuid" ma:index="38" nillable="true" ma:displayName="RefGuid" ma:description="" ma:hidden="true" ma:internalName="IMF_RC_RefDocumentGuid">
      <xsd:simpleType>
        <xsd:restriction base="dms:Text"/>
      </xsd:simpleType>
    </xsd:element>
    <xsd:element name="IMF_RC_RefDocumentId" ma:index="39" nillable="true" ma:displayName="RefId" ma:description="" ma:hidden="true" ma:internalName="IMF_RC_RefDocumentId">
      <xsd:simpleType>
        <xsd:restriction base="dms:Text"/>
      </xsd:simpleType>
    </xsd:element>
    <xsd:element name="IMF_RC_RefDocumentVersion" ma:index="40" nillable="true" ma:displayName="RefVer" ma:description="" ma:hidden="true" ma:internalName="IMF_RC_RefDocumentVersion">
      <xsd:simpleType>
        <xsd:restriction base="dms:Text"/>
      </xsd:simpleType>
    </xsd:element>
    <xsd:element name="IMF_RC_RefDocumentLib" ma:index="41" nillable="true" ma:displayName="RefLib" ma:description="" ma:hidden="true" ma:internalName="IMF_RC_RefDocumentLib">
      <xsd:simpleType>
        <xsd:restriction base="dms:Text"/>
      </xsd:simpleType>
    </xsd:element>
    <xsd:element name="IMF_RC_RefDocumentSet" ma:index="42" nillable="true" ma:displayName="RefDs" ma:description="" ma:hidden="true" ma:internalName="IMF_RC_RefDocumentSet">
      <xsd:simpleType>
        <xsd:restriction base="dms:Text"/>
      </xsd:simpleType>
    </xsd:element>
    <xsd:element name="IMF_RC_RefDocumentInfo" ma:index="43" nillable="true" ma:displayName="RefInfo" ma:description="" ma:hidden="true" ma:internalName="IMF_RC_RefDocumentInfo"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MF_C0_PublicationStatus xmlns="391a2f22-9f1b-4edd-a10b-257ace2d067d">EASA internal</IMF_C0_PublicationStatus>
    <IMF_C0_SourceTaxHTField0 xmlns="720140C3-6DF4-409B-A1F7-429D32417DCA">
      <Terms xmlns="http://schemas.microsoft.com/office/infopath/2007/PartnerControls">
        <TermInfo xmlns="http://schemas.microsoft.com/office/infopath/2007/PartnerControls">
          <TermName xmlns="http://schemas.microsoft.com/office/infopath/2007/PartnerControls">EASA</TermName>
          <TermId xmlns="http://schemas.microsoft.com/office/infopath/2007/PartnerControls">f2fd8376-381c-4ede-a9cd-0a84d06f4d45</TermId>
        </TermInfo>
      </Terms>
    </IMF_C0_SourceTaxHTField0>
    <IMSApprovalDate xmlns="13a41462-d3c5-4676-81cf-1cb4ae80045f">2019-03-11T23:00:00+00:00</IMSApprovalDate>
    <IMF_RC_RefDocumentGuid xmlns="6E10281A-CD3A-4F0C-9B7D-A2009929208B">7c976db1-23c1-400d-97ad-6f114f120250</IMF_RC_RefDocumentGuid>
    <IMF_C0_Distribution xmlns="391a2f22-9f1b-4edd-a10b-257ace2d067d">EASA</IMF_C0_Distribution>
    <IMF_C0_Description xmlns="391a2f22-9f1b-4edd-a10b-257ace2d067d" xsi:nil="true"/>
    <IMF_C0_TaxonomyTaxHTField0 xmlns="720140C3-6DF4-409B-A1F7-429D32417DCA">
      <Terms xmlns="http://schemas.microsoft.com/office/infopath/2007/PartnerControls">
        <TermInfo xmlns="http://schemas.microsoft.com/office/infopath/2007/PartnerControls">
          <TermName xmlns="http://schemas.microsoft.com/office/infopath/2007/PartnerControls">Quality management</TermName>
          <TermId xmlns="http://schemas.microsoft.com/office/infopath/2007/PartnerControls">98155c21-be43-4aae-96d5-e4bc945720de</TermId>
        </TermInfo>
      </Terms>
    </IMF_C0_TaxonomyTaxHTField0>
    <IMF_RC_RefDocumentId xmlns="6E10281A-CD3A-4F0C-9B7D-A2009929208B">EASAIMS-6-1338</IMF_RC_RefDocumentId>
    <IMSAcronymTaxHTField0 xmlns="13a41462-d3c5-4676-81cf-1cb4ae80045f">
      <Terms xmlns="http://schemas.microsoft.com/office/infopath/2007/PartnerControls">
        <TermInfo xmlns="http://schemas.microsoft.com/office/infopath/2007/PartnerControls">
          <TermName xmlns="http://schemas.microsoft.com/office/infopath/2007/PartnerControls">GEN</TermName>
          <TermId xmlns="http://schemas.microsoft.com/office/infopath/2007/PartnerControls">f714bfdc-8072-4548-9471-f17a1c62a484</TermId>
        </TermInfo>
      </Terms>
    </IMSAcronymTaxHTField0>
    <IMSProcessTaxonomyTaxHTField0 xmlns="13a41462-d3c5-4676-81cf-1cb4ae80045f">
      <Terms xmlns="http://schemas.microsoft.com/office/infopath/2007/PartnerControls">
        <TermInfo xmlns="http://schemas.microsoft.com/office/infopath/2007/PartnerControls">
          <TermName xmlns="http://schemas.microsoft.com/office/infopath/2007/PartnerControls">Documents and records management</TermName>
          <TermId xmlns="http://schemas.microsoft.com/office/infopath/2007/PartnerControls">12b15273-32eb-4bfd-a22a-bf49c6fe5b8b</TermId>
        </TermInfo>
      </Terms>
    </IMSProcessTaxonomyTaxHTField0>
    <IMF_C0_Archived xmlns="391a2f22-9f1b-4edd-a10b-257ace2d067d">false</IMF_C0_Archived>
    <IMF_C0_Contributor xmlns="391a2f22-9f1b-4edd-a10b-257ace2d067d">
      <UserInfo>
        <DisplayName/>
        <AccountId xsi:nil="true"/>
        <AccountType/>
      </UserInfo>
    </IMF_C0_Contributor>
    <_dlc_DocId xmlns="391a2f22-9f1b-4edd-a10b-257ace2d067d">EASAIMS-6-1338</_dlc_DocId>
    <IMF_C0_Language xmlns="391a2f22-9f1b-4edd-a10b-257ace2d067d">English</IMF_C0_Language>
    <IMSArisId xmlns="13a41462-d3c5-4676-81cf-1cb4ae80045f">c10cc280-5e12-11e6-1387-005056ba44df</IMSArisId>
    <IMF_RC_RefDocumentVersion xmlns="6E10281A-CD3A-4F0C-9B7D-A2009929208B">2.0</IMF_RC_RefDocumentVersion>
    <TaxCatchAll xmlns="391a2f22-9f1b-4edd-a10b-257ace2d067d">
      <Value>195</Value>
      <Value>18</Value>
      <Value>45</Value>
      <Value>109</Value>
      <Value>1</Value>
    </TaxCatchAll>
    <IMF_RC_RefDocumentSet xmlns="6E10281A-CD3A-4F0C-9B7D-A2009929208B" xsi:nil="true"/>
    <TaxKeywordTaxHTField xmlns="391a2f22-9f1b-4edd-a10b-257ace2d067d">
      <Terms xmlns="http://schemas.microsoft.com/office/infopath/2007/PartnerControls">
        <TermInfo xmlns="http://schemas.microsoft.com/office/infopath/2007/PartnerControls">
          <TermName xmlns="http://schemas.microsoft.com/office/infopath/2007/PartnerControls">002</TermName>
          <TermId xmlns="http://schemas.microsoft.com/office/infopath/2007/PartnerControls">1cddd0fa-1d3f-4d3b-a149-aeb683f282e1</TermId>
        </TermInfo>
      </Terms>
    </TaxKeywordTaxHTField>
    <IMSSensitivityMarking xmlns="13a41462-d3c5-4676-81cf-1cb4ae80045f">Non applicable</IMSSensitivityMarking>
    <IMF_C0_Owner xmlns="391a2f22-9f1b-4edd-a10b-257ace2d067d">
      <UserInfo>
        <DisplayName/>
        <AccountId xsi:nil="true"/>
        <AccountType/>
      </UserInfo>
    </IMF_C0_Owner>
    <IMSRegulatorySource xmlns="13a41462-d3c5-4676-81cf-1cb4ae80045f">Non applicable</IMSRegulatorySource>
    <IMF_C0_OriginatedTimestamp xmlns="391a2f22-9f1b-4edd-a10b-257ace2d067d">2015-05-08T08:13:00+00:00</IMF_C0_OriginatedTimestamp>
    <IMSFormType xmlns="13a41462-d3c5-4676-81cf-1cb4ae80045f">Quality template</IMSFormType>
    <IMF_RC_RefDocumentLib xmlns="6E10281A-CD3A-4F0C-9B7D-A2009929208B">IMS Qdocs publication</IMF_RC_RefDocumentLib>
    <IMSApprovalStatus xmlns="13a41462-d3c5-4676-81cf-1cb4ae80045f">Approved</IMSApprovalStatus>
    <_dlc_DocIdUrl xmlns="391a2f22-9f1b-4edd-a10b-257ace2d067d">
      <Url>https://imf.easa.europa.eu/case/IMS/_layouts/15/DocIdRedir.aspx?ID=EASAIMS-6-1338</Url>
      <Description>EASAIMS-6-1338</Description>
    </_dlc_DocIdUrl>
    <IMF_RC_RefDocumentInfo xmlns="6E10281A-CD3A-4F0C-9B7D-A2009929208B">{"Web":{"Path":"/","Title":"Integrated Management System","Description":""}}</IMF_RC_RefDocumentInfo>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CopyVersionInformation ItemAdded</Name>
    <Synchronization>Synchronous</Synchronization>
    <Type>10001</Type>
    <SequenceNumber>40100</SequenceNumber>
    <Url/>
    <Assembly>EASA.BA.IMF.RC.Core.Application, Version=1.0.0.0, Culture=neutral, PublicKeyToken=a01c64e5cd1f2deb</Assembly>
    <Class>EASA.BA.IMF.RC.Core.Application.EventReceivers.CopyVersionInformation</Class>
    <Data/>
    <Filter/>
  </Receiver>
  <Receiver>
    <Name>CopyVersionInformation ItemUpdated</Name>
    <Synchronization>Synchronous</Synchronization>
    <Type>10002</Type>
    <SequenceNumber>40100</SequenceNumber>
    <Url/>
    <Assembly>EASA.BA.IMF.RC.Core.Application, Version=1.0.0.0, Culture=neutral, PublicKeyToken=a01c64e5cd1f2deb</Assembly>
    <Class>EASA.BA.IMF.RC.Core.Application.EventReceivers.CopyVersionInformation</Class>
    <Data/>
    <Filter/>
  </Receiver>
  <Receiver>
    <Name>CopyVersionInformation ItemCheckedIn</Name>
    <Synchronization>Synchronous</Synchronization>
    <Type>10004</Type>
    <SequenceNumber>40100</SequenceNumber>
    <Url/>
    <Assembly>EASA.BA.IMF.RC.Core.Application, Version=1.0.0.0, Culture=neutral, PublicKeyToken=a01c64e5cd1f2deb</Assembly>
    <Class>EASA.BA.IMF.RC.Core.Application.EventReceivers.CopyVersionInformation</Class>
    <Data/>
    <Filter/>
  </Receiver>
  <Receiver>
    <Name>CopyToRecordsCenter ItemUpdated</Name>
    <Synchronization>Asynchronous</Synchronization>
    <Type>10002</Type>
    <SequenceNumber>40110</SequenceNumber>
    <Url/>
    <Assembly>EASA.BA.IMF.RC.Core.Application, Version=1.0.0.0, Culture=neutral, PublicKeyToken=a01c64e5cd1f2deb</Assembly>
    <Class>EASA.BA.IMF.RC.Core.Application.EventReceivers.CopyToRecordsCenter</Class>
    <Data/>
    <Filter/>
  </Receiver>
</spe:Receivers>
</file>

<file path=customXml/itemProps1.xml><?xml version="1.0" encoding="utf-8"?>
<ds:datastoreItem xmlns:ds="http://schemas.openxmlformats.org/officeDocument/2006/customXml" ds:itemID="{B2A88A6D-5086-4D3E-9150-442D95372A85}">
  <ds:schemaRefs>
    <ds:schemaRef ds:uri="Microsoft.SharePoint.Taxonomy.ContentTypeSync"/>
  </ds:schemaRefs>
</ds:datastoreItem>
</file>

<file path=customXml/itemProps2.xml><?xml version="1.0" encoding="utf-8"?>
<ds:datastoreItem xmlns:ds="http://schemas.openxmlformats.org/officeDocument/2006/customXml" ds:itemID="{FFA8CCF6-8956-498B-9E90-142A8038EF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1a2f22-9f1b-4edd-a10b-257ace2d067d"/>
    <ds:schemaRef ds:uri="720140C3-6DF4-409B-A1F7-429D32417DCA"/>
    <ds:schemaRef ds:uri="13a41462-d3c5-4676-81cf-1cb4ae80045f"/>
    <ds:schemaRef ds:uri="6E10281A-CD3A-4F0C-9B7D-A200992920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B0780D-C26B-40DA-B88A-61A01AD1429F}">
  <ds:schemaRefs>
    <ds:schemaRef ds:uri="http://purl.org/dc/terms/"/>
    <ds:schemaRef ds:uri="http://schemas.microsoft.com/office/2006/documentManagement/types"/>
    <ds:schemaRef ds:uri="http://purl.org/dc/dcmitype/"/>
    <ds:schemaRef ds:uri="6E10281A-CD3A-4F0C-9B7D-A2009929208B"/>
    <ds:schemaRef ds:uri="http://purl.org/dc/elements/1.1/"/>
    <ds:schemaRef ds:uri="http://schemas.microsoft.com/office/2006/metadata/properties"/>
    <ds:schemaRef ds:uri="http://schemas.microsoft.com/office/infopath/2007/PartnerControls"/>
    <ds:schemaRef ds:uri="720140C3-6DF4-409B-A1F7-429D32417DCA"/>
    <ds:schemaRef ds:uri="http://schemas.openxmlformats.org/package/2006/metadata/core-properties"/>
    <ds:schemaRef ds:uri="13a41462-d3c5-4676-81cf-1cb4ae80045f"/>
    <ds:schemaRef ds:uri="391a2f22-9f1b-4edd-a10b-257ace2d067d"/>
    <ds:schemaRef ds:uri="http://www.w3.org/XML/1998/namespace"/>
  </ds:schemaRefs>
</ds:datastoreItem>
</file>

<file path=customXml/itemProps4.xml><?xml version="1.0" encoding="utf-8"?>
<ds:datastoreItem xmlns:ds="http://schemas.openxmlformats.org/officeDocument/2006/customXml" ds:itemID="{003FCB61-EA6A-4FDA-B883-73A7AFBBCD94}">
  <ds:schemaRefs>
    <ds:schemaRef ds:uri="http://schemas.microsoft.com/sharepoint/v3/contenttype/forms"/>
  </ds:schemaRefs>
</ds:datastoreItem>
</file>

<file path=customXml/itemProps5.xml><?xml version="1.0" encoding="utf-8"?>
<ds:datastoreItem xmlns:ds="http://schemas.openxmlformats.org/officeDocument/2006/customXml" ds:itemID="{3A511110-FB2E-4923-BB70-92FFD90286F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SASO webconference template</Template>
  <TotalTime>209</TotalTime>
  <Words>716</Words>
  <Application>Microsoft Office PowerPoint</Application>
  <PresentationFormat>On-screen Show (16:9)</PresentationFormat>
  <Paragraphs>73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Montserrat</vt:lpstr>
      <vt:lpstr>Wingdings</vt:lpstr>
      <vt:lpstr>Office Theme</vt:lpstr>
      <vt:lpstr>SASO, the way forward for SADC</vt:lpstr>
      <vt:lpstr>East African Community  - Civil Aviation Safety &amp; Security Oversight Agency  EAC – CASSOA  Emile Arao (Executive Director)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Manager/>
  <Company>PC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SASO, the way forward for SADC</dc:title>
  <dc:subject/>
  <dc:creator>KONING Yves</dc:creator>
  <cp:keywords>002</cp:keywords>
  <dc:description/>
  <cp:lastModifiedBy>Emile N. Arao</cp:lastModifiedBy>
  <cp:revision>32</cp:revision>
  <dcterms:created xsi:type="dcterms:W3CDTF">2021-04-28T14:39:26Z</dcterms:created>
  <dcterms:modified xsi:type="dcterms:W3CDTF">2021-05-19T07:05:36Z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MF_C0_Taxonomy">
    <vt:lpwstr>18;#Quality management|98155c21-be43-4aae-96d5-e4bc945720de</vt:lpwstr>
  </property>
  <property fmtid="{D5CDD505-2E9C-101B-9397-08002B2CF9AE}" pid="3" name="TaxKeyword">
    <vt:lpwstr>45;#002|1cddd0fa-1d3f-4d3b-a149-aeb683f282e1</vt:lpwstr>
  </property>
  <property fmtid="{D5CDD505-2E9C-101B-9397-08002B2CF9AE}" pid="4" name="Order">
    <vt:r8>9600</vt:r8>
  </property>
  <property fmtid="{D5CDD505-2E9C-101B-9397-08002B2CF9AE}" pid="5" name="IMSAcronym">
    <vt:lpwstr>109;#GEN|f714bfdc-8072-4548-9471-f17a1c62a484</vt:lpwstr>
  </property>
  <property fmtid="{D5CDD505-2E9C-101B-9397-08002B2CF9AE}" pid="6" name="ContentTypeId">
    <vt:lpwstr>0x010100A14FE9BE6CE84F1BB23C774EC08C4AEA2D010039FCBC2891070F46ABE301F7C89982DF</vt:lpwstr>
  </property>
  <property fmtid="{D5CDD505-2E9C-101B-9397-08002B2CF9AE}" pid="7" name="_dlc_DocIdItemGuid">
    <vt:lpwstr>7c976db1-23c1-400d-97ad-6f114f120250</vt:lpwstr>
  </property>
  <property fmtid="{D5CDD505-2E9C-101B-9397-08002B2CF9AE}" pid="8" name="IMF_C0_Source">
    <vt:lpwstr>1;#EASA|f2fd8376-381c-4ede-a9cd-0a84d06f4d45</vt:lpwstr>
  </property>
  <property fmtid="{D5CDD505-2E9C-101B-9397-08002B2CF9AE}" pid="9" name="IMSProcessTaxonomy">
    <vt:lpwstr>195;#Documents and records management|12b15273-32eb-4bfd-a22a-bf49c6fe5b8b</vt:lpwstr>
  </property>
  <property fmtid="{D5CDD505-2E9C-101B-9397-08002B2CF9AE}" pid="10" name="xd_ProgID">
    <vt:lpwstr/>
  </property>
  <property fmtid="{D5CDD505-2E9C-101B-9397-08002B2CF9AE}" pid="11" name="_SharedFileIndex">
    <vt:lpwstr/>
  </property>
  <property fmtid="{D5CDD505-2E9C-101B-9397-08002B2CF9AE}" pid="12" name="_SourceUrl">
    <vt:lpwstr/>
  </property>
  <property fmtid="{D5CDD505-2E9C-101B-9397-08002B2CF9AE}" pid="13" name="TemplateUrl">
    <vt:lpwstr/>
  </property>
  <property fmtid="{D5CDD505-2E9C-101B-9397-08002B2CF9AE}" pid="14" name="_CopySource">
    <vt:lpwstr>http://imf.easa.local/case/IMS/IMSQdocsdesign/TE.GEN.00410.pptx</vt:lpwstr>
  </property>
</Properties>
</file>